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Poppins"/>
      <p:regular r:id="rId23"/>
      <p:bold r:id="rId24"/>
      <p:italic r:id="rId25"/>
      <p:boldItalic r:id="rId26"/>
    </p:embeddedFont>
    <p:embeddedFont>
      <p:font typeface="Poppins Light"/>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Poppins-bold.fntdata"/><Relationship Id="rId23" Type="http://schemas.openxmlformats.org/officeDocument/2006/relationships/font" Target="fonts/Poppins-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oppins-boldItalic.fntdata"/><Relationship Id="rId25" Type="http://schemas.openxmlformats.org/officeDocument/2006/relationships/font" Target="fonts/Poppins-italic.fntdata"/><Relationship Id="rId28" Type="http://schemas.openxmlformats.org/officeDocument/2006/relationships/font" Target="fonts/PoppinsLight-bold.fntdata"/><Relationship Id="rId27" Type="http://schemas.openxmlformats.org/officeDocument/2006/relationships/font" Target="fonts/PoppinsLigh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oppinsLight-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PoppinsLight-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5bd0efb6df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g5bd0efb6d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5bd0efb6df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g5bd0efb6df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5bd0efb6df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g5bd0efb6df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5bd0efb6df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g5bd0efb6df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5bd0efb6df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g5bd0efb6df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5bd0efb6df_1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g5bd0efb6df_1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The ray-tracing algorithm takes an image made of pixels. For each pixel in the image, it shoots a primary ray into the scene. The direction of that primary ray is obtained by tracing a line from the eye to the center of that pixel. Once we have that primary ray's direction set, we check every object of the scene to see if it intersects with any of them. In some cases, the primary ray will intersect more than one object. When that happens, we select the object whose intersection point is the closest to the eye. We then shoot a shadow ray from the intersection point to the light (Figure 6, top). If this particular ray does not intersect an object on its way to the light, the hit point is illuminated. If it does intersect with another object, that object casts a shadow on it (figure 2).</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If we repeat this operation for every pixel, we obtain a two-dimensional representation of our three-dimensional scene (figure 3).</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The other advantage of ray-tracing is that, by extending the idea of ray propagation, we can very easily simulate effects like reflection and refraction, both of which are handy in simulating glass materials or mirror surfaces.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In optics, reflection and refraction are well known phenomena. We will take the example of a glass ball, an object which has both refractive and reflective properties. As long as we know the direction of the ray intersecting the ball, it is easy to compute what happens to it. Both reflection and refraction directions are based on the normal at point of intersection and the direction of the incoming ray (the primary ray). To compute the refraction direction we also need to specify the index of refraction of the material. Although we said earlier that rays travel on a straight line, we can visualize refraction as the ray being bent. When a photon hits an object of a different medium (and thus a different index of refraction), its direction changes.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Similarly, we must also be aware of the fact that an object like a glass ball is reflective and refractive at the same time. We need to compute both for a given point on the surface, but how do we mix them together? Fortunately for us, however, there is an equation that calculates precisely how each should be mixed. This equation is know as the Fresnel equation. To remain concise, all we need to know, for now, is that it exists and it will be useful in the future in determining the mixing values.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5675e1bc81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g5675e1bc81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We shoot a primary ray from the eye and the closest intersection (if any) with objects in the scene. If the ray hits an object which is not a diffuse or opaque object, we must do extra computational work. To compute the resulting color at that point on, say for example, the glass ball, you need to compute the reflection color and the refraction color and mix them together.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First we compute the reflection direction. For that we need two items: the normal at the point of intersection and the primary ray's direction. Once we obtain the reflection direction, we shoot a new ray in that direction.We find out how much light reaches that point on the red sphere by shooting a shadow ray to the light. That obtains a color (black if it is shadowed) which is then multiplied by the light intensity and returned to the glass ball's surface.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Now we do the same for the refraction. To compute the transmission direction we need the normal at the hit point, the primary ray direction, and the refractive index of the material (in this example it may be something like 1.5 for glass material). With the new direction computed, the refractive ray continues on its course to the other side of the glass ball. There again, because it changes medium, the ray is refracted one more time. As you can see in the adjacent image, the direction of the ray changes when the ray enters and leaves the glass object. Refraction takes place every time there's a change of medium and that two media, the one the ray exits from and the one it gets in, have a different index of refraction. Refraction has for effect to bend the ray slightly.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Lastly, we compute the Fresnel equation. We need the refractive index of the glass ball, the angle between the primary ray, and the normal at the hit point. Using a dot product, the Fresnel equation returns the two mixing values.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p:nvPr/>
        </p:nvSpPr>
        <p:spPr>
          <a:xfrm>
            <a:off x="1592400" y="-407850"/>
            <a:ext cx="5959200" cy="5959200"/>
          </a:xfrm>
          <a:prstGeom prst="ellipse">
            <a:avLst/>
          </a:prstGeom>
          <a:solidFill>
            <a:srgbClr val="000000">
              <a:alpha val="2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2"/>
          <p:cNvGrpSpPr/>
          <p:nvPr/>
        </p:nvGrpSpPr>
        <p:grpSpPr>
          <a:xfrm>
            <a:off x="501210" y="175873"/>
            <a:ext cx="2451351" cy="2451351"/>
            <a:chOff x="6680825" y="2549350"/>
            <a:chExt cx="1539600" cy="1539600"/>
          </a:xfrm>
        </p:grpSpPr>
        <p:sp>
          <p:nvSpPr>
            <p:cNvPr id="12" name="Google Shape;12;p2"/>
            <p:cNvSpPr/>
            <p:nvPr/>
          </p:nvSpPr>
          <p:spPr>
            <a:xfrm>
              <a:off x="6825669" y="2694194"/>
              <a:ext cx="1249800" cy="1249800"/>
            </a:xfrm>
            <a:prstGeom prst="ellipse">
              <a:avLst/>
            </a:prstGeom>
            <a:solidFill>
              <a:srgbClr val="000000">
                <a:alpha val="1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6894850" y="2763375"/>
              <a:ext cx="1111200" cy="11112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6680825" y="2549350"/>
              <a:ext cx="1539600" cy="1539600"/>
            </a:xfrm>
            <a:prstGeom prst="donut">
              <a:avLst>
                <a:gd fmla="val 495" name="adj"/>
              </a:avLst>
            </a:prstGeom>
            <a:solidFill>
              <a:srgbClr val="000000">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 name="Google Shape;15;p2"/>
          <p:cNvGrpSpPr/>
          <p:nvPr/>
        </p:nvGrpSpPr>
        <p:grpSpPr>
          <a:xfrm>
            <a:off x="6427669" y="2502633"/>
            <a:ext cx="2324700" cy="2324700"/>
            <a:chOff x="-474900" y="321200"/>
            <a:chExt cx="2324700" cy="2324700"/>
          </a:xfrm>
        </p:grpSpPr>
        <p:sp>
          <p:nvSpPr>
            <p:cNvPr id="16" name="Google Shape;16;p2"/>
            <p:cNvSpPr/>
            <p:nvPr/>
          </p:nvSpPr>
          <p:spPr>
            <a:xfrm>
              <a:off x="-474900" y="321200"/>
              <a:ext cx="2324700" cy="23247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
            <p:cNvSpPr/>
            <p:nvPr/>
          </p:nvSpPr>
          <p:spPr>
            <a:xfrm>
              <a:off x="120725" y="916825"/>
              <a:ext cx="1133400" cy="11334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
            <p:cNvSpPr/>
            <p:nvPr/>
          </p:nvSpPr>
          <p:spPr>
            <a:xfrm>
              <a:off x="-137125" y="658975"/>
              <a:ext cx="1649100" cy="16491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
            <p:cNvSpPr/>
            <p:nvPr/>
          </p:nvSpPr>
          <p:spPr>
            <a:xfrm>
              <a:off x="313650" y="1109750"/>
              <a:ext cx="747600" cy="7476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 name="Google Shape;20;p2"/>
          <p:cNvSpPr txBox="1"/>
          <p:nvPr>
            <p:ph type="ctrTitle"/>
          </p:nvPr>
        </p:nvSpPr>
        <p:spPr>
          <a:xfrm>
            <a:off x="2211600" y="1991850"/>
            <a:ext cx="4720800" cy="1159800"/>
          </a:xfrm>
          <a:prstGeom prst="rect">
            <a:avLst/>
          </a:prstGeom>
          <a:noFill/>
          <a:ln>
            <a:noFill/>
          </a:ln>
          <a:effectLst>
            <a:outerShdw blurRad="85725" rotWithShape="0" algn="bl" dir="5400000" dist="19050">
              <a:srgbClr val="000000">
                <a:alpha val="9411"/>
              </a:srgbClr>
            </a:outerShdw>
          </a:effectLst>
        </p:spPr>
        <p:txBody>
          <a:bodyPr anchorCtr="0" anchor="ctr" bIns="91425" lIns="91425" spcFirstLastPara="1" rIns="91425" wrap="square" tIns="91425"/>
          <a:lstStyle>
            <a:lvl1pPr lvl="0" algn="ctr">
              <a:lnSpc>
                <a:spcPct val="100000"/>
              </a:lnSpc>
              <a:spcBef>
                <a:spcPts val="0"/>
              </a:spcBef>
              <a:spcAft>
                <a:spcPts val="0"/>
              </a:spcAft>
              <a:buClr>
                <a:srgbClr val="FFFFFF"/>
              </a:buClr>
              <a:buSzPts val="5200"/>
              <a:buNone/>
              <a:defRPr sz="5200">
                <a:solidFill>
                  <a:srgbClr val="FFFFFF"/>
                </a:solidFill>
              </a:defRPr>
            </a:lvl1pPr>
            <a:lvl2pPr lvl="1" algn="ctr">
              <a:lnSpc>
                <a:spcPct val="100000"/>
              </a:lnSpc>
              <a:spcBef>
                <a:spcPts val="0"/>
              </a:spcBef>
              <a:spcAft>
                <a:spcPts val="0"/>
              </a:spcAft>
              <a:buClr>
                <a:srgbClr val="FFFFFF"/>
              </a:buClr>
              <a:buSzPts val="5200"/>
              <a:buNone/>
              <a:defRPr sz="5200">
                <a:solidFill>
                  <a:srgbClr val="FFFFFF"/>
                </a:solidFill>
              </a:defRPr>
            </a:lvl2pPr>
            <a:lvl3pPr lvl="2" algn="ctr">
              <a:lnSpc>
                <a:spcPct val="100000"/>
              </a:lnSpc>
              <a:spcBef>
                <a:spcPts val="0"/>
              </a:spcBef>
              <a:spcAft>
                <a:spcPts val="0"/>
              </a:spcAft>
              <a:buClr>
                <a:srgbClr val="FFFFFF"/>
              </a:buClr>
              <a:buSzPts val="5200"/>
              <a:buNone/>
              <a:defRPr sz="5200">
                <a:solidFill>
                  <a:srgbClr val="FFFFFF"/>
                </a:solidFill>
              </a:defRPr>
            </a:lvl3pPr>
            <a:lvl4pPr lvl="3" algn="ctr">
              <a:lnSpc>
                <a:spcPct val="100000"/>
              </a:lnSpc>
              <a:spcBef>
                <a:spcPts val="0"/>
              </a:spcBef>
              <a:spcAft>
                <a:spcPts val="0"/>
              </a:spcAft>
              <a:buClr>
                <a:srgbClr val="FFFFFF"/>
              </a:buClr>
              <a:buSzPts val="5200"/>
              <a:buNone/>
              <a:defRPr sz="5200">
                <a:solidFill>
                  <a:srgbClr val="FFFFFF"/>
                </a:solidFill>
              </a:defRPr>
            </a:lvl4pPr>
            <a:lvl5pPr lvl="4" algn="ctr">
              <a:lnSpc>
                <a:spcPct val="100000"/>
              </a:lnSpc>
              <a:spcBef>
                <a:spcPts val="0"/>
              </a:spcBef>
              <a:spcAft>
                <a:spcPts val="0"/>
              </a:spcAft>
              <a:buClr>
                <a:srgbClr val="FFFFFF"/>
              </a:buClr>
              <a:buSzPts val="5200"/>
              <a:buNone/>
              <a:defRPr sz="5200">
                <a:solidFill>
                  <a:srgbClr val="FFFFFF"/>
                </a:solidFill>
              </a:defRPr>
            </a:lvl5pPr>
            <a:lvl6pPr lvl="5" algn="ctr">
              <a:lnSpc>
                <a:spcPct val="100000"/>
              </a:lnSpc>
              <a:spcBef>
                <a:spcPts val="0"/>
              </a:spcBef>
              <a:spcAft>
                <a:spcPts val="0"/>
              </a:spcAft>
              <a:buClr>
                <a:srgbClr val="FFFFFF"/>
              </a:buClr>
              <a:buSzPts val="5200"/>
              <a:buNone/>
              <a:defRPr sz="5200">
                <a:solidFill>
                  <a:srgbClr val="FFFFFF"/>
                </a:solidFill>
              </a:defRPr>
            </a:lvl6pPr>
            <a:lvl7pPr lvl="6" algn="ctr">
              <a:lnSpc>
                <a:spcPct val="100000"/>
              </a:lnSpc>
              <a:spcBef>
                <a:spcPts val="0"/>
              </a:spcBef>
              <a:spcAft>
                <a:spcPts val="0"/>
              </a:spcAft>
              <a:buClr>
                <a:srgbClr val="FFFFFF"/>
              </a:buClr>
              <a:buSzPts val="5200"/>
              <a:buNone/>
              <a:defRPr sz="5200">
                <a:solidFill>
                  <a:srgbClr val="FFFFFF"/>
                </a:solidFill>
              </a:defRPr>
            </a:lvl7pPr>
            <a:lvl8pPr lvl="7" algn="ctr">
              <a:lnSpc>
                <a:spcPct val="100000"/>
              </a:lnSpc>
              <a:spcBef>
                <a:spcPts val="0"/>
              </a:spcBef>
              <a:spcAft>
                <a:spcPts val="0"/>
              </a:spcAft>
              <a:buClr>
                <a:srgbClr val="FFFFFF"/>
              </a:buClr>
              <a:buSzPts val="5200"/>
              <a:buNone/>
              <a:defRPr sz="5200">
                <a:solidFill>
                  <a:srgbClr val="FFFFFF"/>
                </a:solidFill>
              </a:defRPr>
            </a:lvl8pPr>
            <a:lvl9pPr lvl="8" algn="ctr">
              <a:lnSpc>
                <a:spcPct val="100000"/>
              </a:lnSpc>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bg>
      <p:bgPr>
        <a:solidFill>
          <a:srgbClr val="000000"/>
        </a:solidFill>
      </p:bgPr>
    </p:bg>
    <p:spTree>
      <p:nvGrpSpPr>
        <p:cNvPr id="21" name="Shape 21"/>
        <p:cNvGrpSpPr/>
        <p:nvPr/>
      </p:nvGrpSpPr>
      <p:grpSpPr>
        <a:xfrm>
          <a:off x="0" y="0"/>
          <a:ext cx="0" cy="0"/>
          <a:chOff x="0" y="0"/>
          <a:chExt cx="0" cy="0"/>
        </a:xfrm>
      </p:grpSpPr>
      <p:sp>
        <p:nvSpPr>
          <p:cNvPr id="22" name="Google Shape;22;p3"/>
          <p:cNvSpPr/>
          <p:nvPr/>
        </p:nvSpPr>
        <p:spPr>
          <a:xfrm>
            <a:off x="1592400" y="-407850"/>
            <a:ext cx="5959200" cy="59592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 name="Google Shape;23;p3"/>
          <p:cNvGrpSpPr/>
          <p:nvPr/>
        </p:nvGrpSpPr>
        <p:grpSpPr>
          <a:xfrm>
            <a:off x="6427669" y="2502633"/>
            <a:ext cx="2324700" cy="2324700"/>
            <a:chOff x="-474900" y="321200"/>
            <a:chExt cx="2324700" cy="2324700"/>
          </a:xfrm>
        </p:grpSpPr>
        <p:sp>
          <p:nvSpPr>
            <p:cNvPr id="24" name="Google Shape;24;p3"/>
            <p:cNvSpPr/>
            <p:nvPr/>
          </p:nvSpPr>
          <p:spPr>
            <a:xfrm>
              <a:off x="-474900" y="321200"/>
              <a:ext cx="2324700" cy="2324700"/>
            </a:xfrm>
            <a:prstGeom prst="ellipse">
              <a:avLst/>
            </a:prstGeom>
            <a:no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3"/>
            <p:cNvSpPr/>
            <p:nvPr/>
          </p:nvSpPr>
          <p:spPr>
            <a:xfrm>
              <a:off x="120725" y="916825"/>
              <a:ext cx="1133400" cy="1133400"/>
            </a:xfrm>
            <a:prstGeom prst="ellipse">
              <a:avLst/>
            </a:prstGeom>
            <a:no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3"/>
            <p:cNvSpPr/>
            <p:nvPr/>
          </p:nvSpPr>
          <p:spPr>
            <a:xfrm>
              <a:off x="-137125" y="658975"/>
              <a:ext cx="1649100" cy="1649100"/>
            </a:xfrm>
            <a:prstGeom prst="ellipse">
              <a:avLst/>
            </a:prstGeom>
            <a:no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3"/>
            <p:cNvSpPr/>
            <p:nvPr/>
          </p:nvSpPr>
          <p:spPr>
            <a:xfrm>
              <a:off x="313650" y="1109750"/>
              <a:ext cx="747600" cy="747600"/>
            </a:xfrm>
            <a:prstGeom prst="ellipse">
              <a:avLst/>
            </a:prstGeom>
            <a:no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 name="Google Shape;28;p3"/>
          <p:cNvSpPr txBox="1"/>
          <p:nvPr>
            <p:ph type="ctrTitle"/>
          </p:nvPr>
        </p:nvSpPr>
        <p:spPr>
          <a:xfrm>
            <a:off x="2569800" y="2236800"/>
            <a:ext cx="4004400" cy="956700"/>
          </a:xfrm>
          <a:prstGeom prst="rect">
            <a:avLst/>
          </a:prstGeom>
          <a:noFill/>
          <a:ln>
            <a:noFill/>
          </a:ln>
        </p:spPr>
        <p:txBody>
          <a:bodyPr anchorCtr="0" anchor="b" bIns="91425" lIns="91425" spcFirstLastPara="1" rIns="91425" wrap="square" tIns="91425"/>
          <a:lstStyle>
            <a:lvl1pPr lvl="0" algn="ctr">
              <a:lnSpc>
                <a:spcPct val="100000"/>
              </a:lnSpc>
              <a:spcBef>
                <a:spcPts val="0"/>
              </a:spcBef>
              <a:spcAft>
                <a:spcPts val="0"/>
              </a:spcAft>
              <a:buClr>
                <a:srgbClr val="000000"/>
              </a:buClr>
              <a:buSzPts val="5200"/>
              <a:buNone/>
              <a:defRPr sz="5200">
                <a:solidFill>
                  <a:srgbClr val="000000"/>
                </a:solidFill>
              </a:defRPr>
            </a:lvl1pPr>
            <a:lvl2pPr lvl="1" algn="ctr">
              <a:lnSpc>
                <a:spcPct val="100000"/>
              </a:lnSpc>
              <a:spcBef>
                <a:spcPts val="0"/>
              </a:spcBef>
              <a:spcAft>
                <a:spcPts val="0"/>
              </a:spcAft>
              <a:buClr>
                <a:srgbClr val="000000"/>
              </a:buClr>
              <a:buSzPts val="5200"/>
              <a:buNone/>
              <a:defRPr sz="5200">
                <a:solidFill>
                  <a:srgbClr val="000000"/>
                </a:solidFill>
              </a:defRPr>
            </a:lvl2pPr>
            <a:lvl3pPr lvl="2" algn="ctr">
              <a:lnSpc>
                <a:spcPct val="100000"/>
              </a:lnSpc>
              <a:spcBef>
                <a:spcPts val="0"/>
              </a:spcBef>
              <a:spcAft>
                <a:spcPts val="0"/>
              </a:spcAft>
              <a:buClr>
                <a:srgbClr val="000000"/>
              </a:buClr>
              <a:buSzPts val="5200"/>
              <a:buNone/>
              <a:defRPr sz="5200">
                <a:solidFill>
                  <a:srgbClr val="000000"/>
                </a:solidFill>
              </a:defRPr>
            </a:lvl3pPr>
            <a:lvl4pPr lvl="3" algn="ctr">
              <a:lnSpc>
                <a:spcPct val="100000"/>
              </a:lnSpc>
              <a:spcBef>
                <a:spcPts val="0"/>
              </a:spcBef>
              <a:spcAft>
                <a:spcPts val="0"/>
              </a:spcAft>
              <a:buClr>
                <a:srgbClr val="000000"/>
              </a:buClr>
              <a:buSzPts val="5200"/>
              <a:buNone/>
              <a:defRPr sz="5200">
                <a:solidFill>
                  <a:srgbClr val="000000"/>
                </a:solidFill>
              </a:defRPr>
            </a:lvl4pPr>
            <a:lvl5pPr lvl="4" algn="ctr">
              <a:lnSpc>
                <a:spcPct val="100000"/>
              </a:lnSpc>
              <a:spcBef>
                <a:spcPts val="0"/>
              </a:spcBef>
              <a:spcAft>
                <a:spcPts val="0"/>
              </a:spcAft>
              <a:buClr>
                <a:srgbClr val="000000"/>
              </a:buClr>
              <a:buSzPts val="5200"/>
              <a:buNone/>
              <a:defRPr sz="5200">
                <a:solidFill>
                  <a:srgbClr val="000000"/>
                </a:solidFill>
              </a:defRPr>
            </a:lvl5pPr>
            <a:lvl6pPr lvl="5" algn="ctr">
              <a:lnSpc>
                <a:spcPct val="100000"/>
              </a:lnSpc>
              <a:spcBef>
                <a:spcPts val="0"/>
              </a:spcBef>
              <a:spcAft>
                <a:spcPts val="0"/>
              </a:spcAft>
              <a:buClr>
                <a:srgbClr val="000000"/>
              </a:buClr>
              <a:buSzPts val="5200"/>
              <a:buNone/>
              <a:defRPr sz="5200">
                <a:solidFill>
                  <a:srgbClr val="000000"/>
                </a:solidFill>
              </a:defRPr>
            </a:lvl6pPr>
            <a:lvl7pPr lvl="6" algn="ctr">
              <a:lnSpc>
                <a:spcPct val="100000"/>
              </a:lnSpc>
              <a:spcBef>
                <a:spcPts val="0"/>
              </a:spcBef>
              <a:spcAft>
                <a:spcPts val="0"/>
              </a:spcAft>
              <a:buClr>
                <a:srgbClr val="000000"/>
              </a:buClr>
              <a:buSzPts val="5200"/>
              <a:buNone/>
              <a:defRPr sz="5200">
                <a:solidFill>
                  <a:srgbClr val="000000"/>
                </a:solidFill>
              </a:defRPr>
            </a:lvl7pPr>
            <a:lvl8pPr lvl="7" algn="ctr">
              <a:lnSpc>
                <a:spcPct val="100000"/>
              </a:lnSpc>
              <a:spcBef>
                <a:spcPts val="0"/>
              </a:spcBef>
              <a:spcAft>
                <a:spcPts val="0"/>
              </a:spcAft>
              <a:buClr>
                <a:srgbClr val="000000"/>
              </a:buClr>
              <a:buSzPts val="5200"/>
              <a:buNone/>
              <a:defRPr sz="5200">
                <a:solidFill>
                  <a:srgbClr val="000000"/>
                </a:solidFill>
              </a:defRPr>
            </a:lvl8pPr>
            <a:lvl9pPr lvl="8" algn="ctr">
              <a:lnSpc>
                <a:spcPct val="100000"/>
              </a:lnSpc>
              <a:spcBef>
                <a:spcPts val="0"/>
              </a:spcBef>
              <a:spcAft>
                <a:spcPts val="0"/>
              </a:spcAft>
              <a:buClr>
                <a:srgbClr val="000000"/>
              </a:buClr>
              <a:buSzPts val="5200"/>
              <a:buNone/>
              <a:defRPr sz="5200">
                <a:solidFill>
                  <a:srgbClr val="000000"/>
                </a:solidFill>
              </a:defRPr>
            </a:lvl9pPr>
          </a:lstStyle>
          <a:p/>
        </p:txBody>
      </p:sp>
      <p:sp>
        <p:nvSpPr>
          <p:cNvPr id="29" name="Google Shape;29;p3"/>
          <p:cNvSpPr txBox="1"/>
          <p:nvPr>
            <p:ph idx="1" type="subTitle"/>
          </p:nvPr>
        </p:nvSpPr>
        <p:spPr>
          <a:xfrm>
            <a:off x="2569800" y="3188701"/>
            <a:ext cx="4004400" cy="784800"/>
          </a:xfrm>
          <a:prstGeom prst="rect">
            <a:avLst/>
          </a:prstGeom>
          <a:noFill/>
          <a:ln>
            <a:noFill/>
          </a:ln>
        </p:spPr>
        <p:txBody>
          <a:bodyPr anchorCtr="0" anchor="t" bIns="91425" lIns="91425" spcFirstLastPara="1" rIns="91425" wrap="square" tIns="91425"/>
          <a:lstStyle>
            <a:lvl1pPr lvl="0" algn="ctr">
              <a:lnSpc>
                <a:spcPct val="100000"/>
              </a:lnSpc>
              <a:spcBef>
                <a:spcPts val="0"/>
              </a:spcBef>
              <a:spcAft>
                <a:spcPts val="0"/>
              </a:spcAft>
              <a:buClr>
                <a:srgbClr val="000000"/>
              </a:buClr>
              <a:buSzPts val="1400"/>
              <a:buNone/>
              <a:defRPr sz="1400">
                <a:solidFill>
                  <a:srgbClr val="000000"/>
                </a:solidFill>
              </a:defRPr>
            </a:lvl1pPr>
            <a:lvl2pPr lvl="1" algn="ctr">
              <a:lnSpc>
                <a:spcPct val="100000"/>
              </a:lnSpc>
              <a:spcBef>
                <a:spcPts val="0"/>
              </a:spcBef>
              <a:spcAft>
                <a:spcPts val="0"/>
              </a:spcAft>
              <a:buClr>
                <a:srgbClr val="000000"/>
              </a:buClr>
              <a:buSzPts val="1400"/>
              <a:buNone/>
              <a:defRPr sz="1400">
                <a:solidFill>
                  <a:srgbClr val="000000"/>
                </a:solidFill>
              </a:defRPr>
            </a:lvl2pPr>
            <a:lvl3pPr lvl="2" algn="ctr">
              <a:lnSpc>
                <a:spcPct val="100000"/>
              </a:lnSpc>
              <a:spcBef>
                <a:spcPts val="0"/>
              </a:spcBef>
              <a:spcAft>
                <a:spcPts val="0"/>
              </a:spcAft>
              <a:buClr>
                <a:srgbClr val="000000"/>
              </a:buClr>
              <a:buSzPts val="1400"/>
              <a:buNone/>
              <a:defRPr sz="1400">
                <a:solidFill>
                  <a:srgbClr val="000000"/>
                </a:solidFill>
              </a:defRPr>
            </a:lvl3pPr>
            <a:lvl4pPr lvl="3" algn="ctr">
              <a:lnSpc>
                <a:spcPct val="100000"/>
              </a:lnSpc>
              <a:spcBef>
                <a:spcPts val="0"/>
              </a:spcBef>
              <a:spcAft>
                <a:spcPts val="0"/>
              </a:spcAft>
              <a:buClr>
                <a:srgbClr val="000000"/>
              </a:buClr>
              <a:buSzPts val="1400"/>
              <a:buNone/>
              <a:defRPr sz="1400">
                <a:solidFill>
                  <a:srgbClr val="000000"/>
                </a:solidFill>
              </a:defRPr>
            </a:lvl4pPr>
            <a:lvl5pPr lvl="4" algn="ctr">
              <a:lnSpc>
                <a:spcPct val="100000"/>
              </a:lnSpc>
              <a:spcBef>
                <a:spcPts val="0"/>
              </a:spcBef>
              <a:spcAft>
                <a:spcPts val="0"/>
              </a:spcAft>
              <a:buClr>
                <a:srgbClr val="000000"/>
              </a:buClr>
              <a:buSzPts val="1400"/>
              <a:buNone/>
              <a:defRPr sz="1400">
                <a:solidFill>
                  <a:srgbClr val="000000"/>
                </a:solidFill>
              </a:defRPr>
            </a:lvl5pPr>
            <a:lvl6pPr lvl="5" algn="ctr">
              <a:lnSpc>
                <a:spcPct val="100000"/>
              </a:lnSpc>
              <a:spcBef>
                <a:spcPts val="0"/>
              </a:spcBef>
              <a:spcAft>
                <a:spcPts val="0"/>
              </a:spcAft>
              <a:buClr>
                <a:srgbClr val="000000"/>
              </a:buClr>
              <a:buSzPts val="1400"/>
              <a:buNone/>
              <a:defRPr sz="1400">
                <a:solidFill>
                  <a:srgbClr val="000000"/>
                </a:solidFill>
              </a:defRPr>
            </a:lvl6pPr>
            <a:lvl7pPr lvl="6" algn="ctr">
              <a:lnSpc>
                <a:spcPct val="100000"/>
              </a:lnSpc>
              <a:spcBef>
                <a:spcPts val="0"/>
              </a:spcBef>
              <a:spcAft>
                <a:spcPts val="0"/>
              </a:spcAft>
              <a:buClr>
                <a:srgbClr val="000000"/>
              </a:buClr>
              <a:buSzPts val="1400"/>
              <a:buNone/>
              <a:defRPr sz="1400">
                <a:solidFill>
                  <a:srgbClr val="000000"/>
                </a:solidFill>
              </a:defRPr>
            </a:lvl7pPr>
            <a:lvl8pPr lvl="7" algn="ctr">
              <a:lnSpc>
                <a:spcPct val="100000"/>
              </a:lnSpc>
              <a:spcBef>
                <a:spcPts val="0"/>
              </a:spcBef>
              <a:spcAft>
                <a:spcPts val="0"/>
              </a:spcAft>
              <a:buClr>
                <a:srgbClr val="000000"/>
              </a:buClr>
              <a:buSzPts val="1400"/>
              <a:buNone/>
              <a:defRPr sz="1400">
                <a:solidFill>
                  <a:srgbClr val="000000"/>
                </a:solidFill>
              </a:defRPr>
            </a:lvl8pPr>
            <a:lvl9pPr lvl="8" algn="ctr">
              <a:lnSpc>
                <a:spcPct val="100000"/>
              </a:lnSpc>
              <a:spcBef>
                <a:spcPts val="0"/>
              </a:spcBef>
              <a:spcAft>
                <a:spcPts val="0"/>
              </a:spcAft>
              <a:buClr>
                <a:srgbClr val="000000"/>
              </a:buClr>
              <a:buSzPts val="1400"/>
              <a:buNone/>
              <a:defRPr sz="1400">
                <a:solidFill>
                  <a:srgbClr val="000000"/>
                </a:solidFill>
              </a:defRPr>
            </a:lvl9pPr>
          </a:lstStyle>
          <a:p/>
        </p:txBody>
      </p:sp>
      <p:grpSp>
        <p:nvGrpSpPr>
          <p:cNvPr id="30" name="Google Shape;30;p3"/>
          <p:cNvGrpSpPr/>
          <p:nvPr/>
        </p:nvGrpSpPr>
        <p:grpSpPr>
          <a:xfrm>
            <a:off x="764825" y="439375"/>
            <a:ext cx="1924500" cy="1924500"/>
            <a:chOff x="6680825" y="2549350"/>
            <a:chExt cx="1539600" cy="1539600"/>
          </a:xfrm>
        </p:grpSpPr>
        <p:sp>
          <p:nvSpPr>
            <p:cNvPr id="31" name="Google Shape;31;p3"/>
            <p:cNvSpPr/>
            <p:nvPr/>
          </p:nvSpPr>
          <p:spPr>
            <a:xfrm>
              <a:off x="6825669" y="2694194"/>
              <a:ext cx="1249800" cy="1249800"/>
            </a:xfrm>
            <a:prstGeom prst="ellipse">
              <a:avLst/>
            </a:prstGeom>
            <a:solidFill>
              <a:srgbClr val="666666">
                <a:alpha val="5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3"/>
            <p:cNvSpPr/>
            <p:nvPr/>
          </p:nvSpPr>
          <p:spPr>
            <a:xfrm>
              <a:off x="6894850" y="2763375"/>
              <a:ext cx="1111200" cy="1111200"/>
            </a:xfrm>
            <a:prstGeom prst="ellipse">
              <a:avLst/>
            </a:prstGeom>
            <a:solidFill>
              <a:srgbClr val="666666">
                <a:alpha val="5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3"/>
            <p:cNvSpPr/>
            <p:nvPr/>
          </p:nvSpPr>
          <p:spPr>
            <a:xfrm>
              <a:off x="6680825" y="2549350"/>
              <a:ext cx="1539600" cy="1539600"/>
            </a:xfrm>
            <a:prstGeom prst="donut">
              <a:avLst>
                <a:gd fmla="val 495" name="adj"/>
              </a:avLst>
            </a:prstGeom>
            <a:solidFill>
              <a:srgbClr val="666666">
                <a:alpha val="5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34" name="Shape 34"/>
        <p:cNvGrpSpPr/>
        <p:nvPr/>
      </p:nvGrpSpPr>
      <p:grpSpPr>
        <a:xfrm>
          <a:off x="0" y="0"/>
          <a:ext cx="0" cy="0"/>
          <a:chOff x="0" y="0"/>
          <a:chExt cx="0" cy="0"/>
        </a:xfrm>
      </p:grpSpPr>
      <p:sp>
        <p:nvSpPr>
          <p:cNvPr id="35" name="Google Shape;35;p4"/>
          <p:cNvSpPr/>
          <p:nvPr/>
        </p:nvSpPr>
        <p:spPr>
          <a:xfrm>
            <a:off x="6081700" y="764000"/>
            <a:ext cx="3615600" cy="36156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 name="Google Shape;36;p4"/>
          <p:cNvGrpSpPr/>
          <p:nvPr/>
        </p:nvGrpSpPr>
        <p:grpSpPr>
          <a:xfrm>
            <a:off x="-442731" y="337284"/>
            <a:ext cx="2324700" cy="2324700"/>
            <a:chOff x="-474900" y="321200"/>
            <a:chExt cx="2324700" cy="2324700"/>
          </a:xfrm>
        </p:grpSpPr>
        <p:sp>
          <p:nvSpPr>
            <p:cNvPr id="37" name="Google Shape;37;p4"/>
            <p:cNvSpPr/>
            <p:nvPr/>
          </p:nvSpPr>
          <p:spPr>
            <a:xfrm>
              <a:off x="-474900" y="321200"/>
              <a:ext cx="2324700" cy="23247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4"/>
            <p:cNvSpPr/>
            <p:nvPr/>
          </p:nvSpPr>
          <p:spPr>
            <a:xfrm>
              <a:off x="120725" y="916825"/>
              <a:ext cx="1133400" cy="11334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4"/>
            <p:cNvSpPr/>
            <p:nvPr/>
          </p:nvSpPr>
          <p:spPr>
            <a:xfrm>
              <a:off x="-137125" y="658975"/>
              <a:ext cx="1649100" cy="16491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4"/>
            <p:cNvSpPr/>
            <p:nvPr/>
          </p:nvSpPr>
          <p:spPr>
            <a:xfrm>
              <a:off x="313650" y="1109750"/>
              <a:ext cx="747600" cy="7476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 name="Google Shape;41;p4"/>
          <p:cNvSpPr/>
          <p:nvPr/>
        </p:nvSpPr>
        <p:spPr>
          <a:xfrm>
            <a:off x="8556000" y="4576450"/>
            <a:ext cx="435600" cy="4356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4"/>
          <p:cNvSpPr txBox="1"/>
          <p:nvPr>
            <p:ph type="title"/>
          </p:nvPr>
        </p:nvSpPr>
        <p:spPr>
          <a:xfrm>
            <a:off x="457200" y="1166125"/>
            <a:ext cx="5220300" cy="683100"/>
          </a:xfrm>
          <a:prstGeom prst="rect">
            <a:avLst/>
          </a:prstGeom>
          <a:noFill/>
          <a:ln>
            <a:noFill/>
          </a:ln>
        </p:spPr>
        <p:txBody>
          <a:bodyPr anchorCtr="0" anchor="b" bIns="91425" lIns="91425" spcFirstLastPara="1" rIns="91425" wrap="square" tIns="91425"/>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43" name="Google Shape;43;p4"/>
          <p:cNvSpPr txBox="1"/>
          <p:nvPr>
            <p:ph idx="1" type="body"/>
          </p:nvPr>
        </p:nvSpPr>
        <p:spPr>
          <a:xfrm>
            <a:off x="1069625" y="1958050"/>
            <a:ext cx="4608000" cy="2618400"/>
          </a:xfrm>
          <a:prstGeom prst="rect">
            <a:avLst/>
          </a:prstGeom>
          <a:noFill/>
          <a:ln>
            <a:noFill/>
          </a:ln>
        </p:spPr>
        <p:txBody>
          <a:bodyPr anchorCtr="0" anchor="t" bIns="91425" lIns="91425" spcFirstLastPara="1" rIns="91425" wrap="square" tIns="91425"/>
          <a:lstStyle>
            <a:lvl1pPr indent="-330200" lvl="0" marL="457200" algn="l">
              <a:lnSpc>
                <a:spcPct val="100000"/>
              </a:lnSpc>
              <a:spcBef>
                <a:spcPts val="600"/>
              </a:spcBef>
              <a:spcAft>
                <a:spcPts val="0"/>
              </a:spcAft>
              <a:buSzPts val="1600"/>
              <a:buChar char="￮"/>
              <a:defRPr/>
            </a:lvl1pPr>
            <a:lvl2pPr indent="-330200" lvl="1" marL="914400" algn="l">
              <a:lnSpc>
                <a:spcPct val="100000"/>
              </a:lnSpc>
              <a:spcBef>
                <a:spcPts val="0"/>
              </a:spcBef>
              <a:spcAft>
                <a:spcPts val="0"/>
              </a:spcAft>
              <a:buSzPts val="1600"/>
              <a:buChar char="￮"/>
              <a:defRPr/>
            </a:lvl2pPr>
            <a:lvl3pPr indent="-330200" lvl="2" marL="1371600" algn="l">
              <a:lnSpc>
                <a:spcPct val="100000"/>
              </a:lnSpc>
              <a:spcBef>
                <a:spcPts val="0"/>
              </a:spcBef>
              <a:spcAft>
                <a:spcPts val="0"/>
              </a:spcAft>
              <a:buSzPts val="1600"/>
              <a:buChar char="￮"/>
              <a:defRPr/>
            </a:lvl3pPr>
            <a:lvl4pPr indent="-330200" lvl="3" marL="1828800" algn="l">
              <a:lnSpc>
                <a:spcPct val="100000"/>
              </a:lnSpc>
              <a:spcBef>
                <a:spcPts val="0"/>
              </a:spcBef>
              <a:spcAft>
                <a:spcPts val="0"/>
              </a:spcAft>
              <a:buSzPts val="1600"/>
              <a:buChar char="●"/>
              <a:defRPr/>
            </a:lvl4pPr>
            <a:lvl5pPr indent="-330200" lvl="4" marL="2286000" algn="l">
              <a:lnSpc>
                <a:spcPct val="100000"/>
              </a:lnSpc>
              <a:spcBef>
                <a:spcPts val="0"/>
              </a:spcBef>
              <a:spcAft>
                <a:spcPts val="0"/>
              </a:spcAft>
              <a:buSzPts val="1600"/>
              <a:buChar char="○"/>
              <a:defRPr/>
            </a:lvl5pPr>
            <a:lvl6pPr indent="-330200" lvl="5" marL="2743200" algn="l">
              <a:lnSpc>
                <a:spcPct val="100000"/>
              </a:lnSpc>
              <a:spcBef>
                <a:spcPts val="0"/>
              </a:spcBef>
              <a:spcAft>
                <a:spcPts val="0"/>
              </a:spcAft>
              <a:buSzPts val="1600"/>
              <a:buChar char="■"/>
              <a:defRPr/>
            </a:lvl6pPr>
            <a:lvl7pPr indent="-330200" lvl="6" marL="3200400" algn="l">
              <a:lnSpc>
                <a:spcPct val="100000"/>
              </a:lnSpc>
              <a:spcBef>
                <a:spcPts val="0"/>
              </a:spcBef>
              <a:spcAft>
                <a:spcPts val="0"/>
              </a:spcAft>
              <a:buSzPts val="1600"/>
              <a:buChar char="●"/>
              <a:defRPr/>
            </a:lvl7pPr>
            <a:lvl8pPr indent="-330200" lvl="7" marL="3657600" algn="l">
              <a:lnSpc>
                <a:spcPct val="100000"/>
              </a:lnSpc>
              <a:spcBef>
                <a:spcPts val="0"/>
              </a:spcBef>
              <a:spcAft>
                <a:spcPts val="0"/>
              </a:spcAft>
              <a:buSzPts val="1600"/>
              <a:buChar char="○"/>
              <a:defRPr/>
            </a:lvl8pPr>
            <a:lvl9pPr indent="-330200" lvl="8" marL="4114800" algn="l">
              <a:lnSpc>
                <a:spcPct val="100000"/>
              </a:lnSpc>
              <a:spcBef>
                <a:spcPts val="0"/>
              </a:spcBef>
              <a:spcAft>
                <a:spcPts val="0"/>
              </a:spcAft>
              <a:buSzPts val="1600"/>
              <a:buChar char="■"/>
              <a:defRPr/>
            </a:lvl9pPr>
          </a:lstStyle>
          <a:p/>
        </p:txBody>
      </p:sp>
      <p:sp>
        <p:nvSpPr>
          <p:cNvPr id="44" name="Google Shape;44;p4"/>
          <p:cNvSpPr txBox="1"/>
          <p:nvPr>
            <p:ph idx="12" type="sldNum"/>
          </p:nvPr>
        </p:nvSpPr>
        <p:spPr>
          <a:xfrm>
            <a:off x="8555875" y="4576450"/>
            <a:ext cx="435600" cy="435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9pPr>
          </a:lstStyle>
          <a:p>
            <a:pPr indent="0" lvl="0" marL="0" rtl="0" algn="ctr">
              <a:spcBef>
                <a:spcPts val="0"/>
              </a:spcBef>
              <a:spcAft>
                <a:spcPts val="0"/>
              </a:spcAft>
              <a:buNone/>
            </a:pPr>
            <a:fld id="{00000000-1234-1234-1234-123412341234}" type="slidenum">
              <a:rPr lang="en-US"/>
              <a:t>‹#›</a:t>
            </a:fld>
            <a:endParaRPr/>
          </a:p>
        </p:txBody>
      </p:sp>
      <p:sp>
        <p:nvSpPr>
          <p:cNvPr id="45" name="Google Shape;45;p4"/>
          <p:cNvSpPr/>
          <p:nvPr/>
        </p:nvSpPr>
        <p:spPr>
          <a:xfrm>
            <a:off x="6272900" y="955200"/>
            <a:ext cx="3233100" cy="3233100"/>
          </a:xfrm>
          <a:prstGeom prst="ellipse">
            <a:avLst/>
          </a:prstGeom>
          <a:solidFill>
            <a:srgbClr val="000000">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 B">
  <p:cSld name="BLANK_2">
    <p:spTree>
      <p:nvGrpSpPr>
        <p:cNvPr id="46" name="Shape 46"/>
        <p:cNvGrpSpPr/>
        <p:nvPr/>
      </p:nvGrpSpPr>
      <p:grpSpPr>
        <a:xfrm>
          <a:off x="0" y="0"/>
          <a:ext cx="0" cy="0"/>
          <a:chOff x="0" y="0"/>
          <a:chExt cx="0" cy="0"/>
        </a:xfrm>
      </p:grpSpPr>
      <p:sp>
        <p:nvSpPr>
          <p:cNvPr id="47" name="Google Shape;47;p5"/>
          <p:cNvSpPr/>
          <p:nvPr/>
        </p:nvSpPr>
        <p:spPr>
          <a:xfrm>
            <a:off x="8556000" y="4576450"/>
            <a:ext cx="435600" cy="4356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5"/>
          <p:cNvSpPr txBox="1"/>
          <p:nvPr>
            <p:ph idx="12" type="sldNum"/>
          </p:nvPr>
        </p:nvSpPr>
        <p:spPr>
          <a:xfrm>
            <a:off x="8555875" y="4576450"/>
            <a:ext cx="435600" cy="435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9pPr>
          </a:lstStyle>
          <a:p>
            <a:pPr indent="0" lvl="0" marL="0" rtl="0" algn="ctr">
              <a:spcBef>
                <a:spcPts val="0"/>
              </a:spcBef>
              <a:spcAft>
                <a:spcPts val="0"/>
              </a:spcAft>
              <a:buNone/>
            </a:pPr>
            <a:fld id="{00000000-1234-1234-1234-123412341234}" type="slidenum">
              <a:rPr lang="en-US"/>
              <a:t>‹#›</a:t>
            </a:fld>
            <a:endParaRPr/>
          </a:p>
        </p:txBody>
      </p:sp>
      <p:grpSp>
        <p:nvGrpSpPr>
          <p:cNvPr id="49" name="Google Shape;49;p5"/>
          <p:cNvGrpSpPr/>
          <p:nvPr/>
        </p:nvGrpSpPr>
        <p:grpSpPr>
          <a:xfrm>
            <a:off x="818844" y="502333"/>
            <a:ext cx="2324700" cy="2324700"/>
            <a:chOff x="-474900" y="321200"/>
            <a:chExt cx="2324700" cy="2324700"/>
          </a:xfrm>
        </p:grpSpPr>
        <p:sp>
          <p:nvSpPr>
            <p:cNvPr id="50" name="Google Shape;50;p5"/>
            <p:cNvSpPr/>
            <p:nvPr/>
          </p:nvSpPr>
          <p:spPr>
            <a:xfrm>
              <a:off x="-474900" y="321200"/>
              <a:ext cx="2324700" cy="23247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5"/>
            <p:cNvSpPr/>
            <p:nvPr/>
          </p:nvSpPr>
          <p:spPr>
            <a:xfrm>
              <a:off x="120725" y="916825"/>
              <a:ext cx="1133400" cy="11334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5"/>
            <p:cNvSpPr/>
            <p:nvPr/>
          </p:nvSpPr>
          <p:spPr>
            <a:xfrm>
              <a:off x="-137125" y="658975"/>
              <a:ext cx="1649100" cy="16491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5"/>
            <p:cNvSpPr/>
            <p:nvPr/>
          </p:nvSpPr>
          <p:spPr>
            <a:xfrm>
              <a:off x="313650" y="1109750"/>
              <a:ext cx="747600" cy="747600"/>
            </a:xfrm>
            <a:prstGeom prst="ellipse">
              <a:avLst/>
            </a:prstGeom>
            <a:no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 name="Google Shape;54;p5"/>
          <p:cNvSpPr/>
          <p:nvPr/>
        </p:nvSpPr>
        <p:spPr>
          <a:xfrm>
            <a:off x="1794525" y="-407900"/>
            <a:ext cx="5959200" cy="5959200"/>
          </a:xfrm>
          <a:prstGeom prst="ellipse">
            <a:avLst/>
          </a:prstGeom>
          <a:solidFill>
            <a:srgbClr val="000000">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5875" y="4576450"/>
            <a:ext cx="435600" cy="435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Poppins"/>
                <a:ea typeface="Poppins"/>
                <a:cs typeface="Poppins"/>
                <a:sym typeface="Poppins"/>
              </a:defRPr>
            </a:lvl9pPr>
          </a:lstStyle>
          <a:p>
            <a:pPr indent="0" lvl="0" marL="0" rtl="0" algn="ctr">
              <a:spcBef>
                <a:spcPts val="0"/>
              </a:spcBef>
              <a:spcAft>
                <a:spcPts val="0"/>
              </a:spcAft>
              <a:buNone/>
            </a:pPr>
            <a:fld id="{00000000-1234-1234-1234-123412341234}" type="slidenum">
              <a:rPr lang="en-US"/>
              <a:t>‹#›</a:t>
            </a:fld>
            <a:endParaRPr/>
          </a:p>
        </p:txBody>
      </p:sp>
      <p:sp>
        <p:nvSpPr>
          <p:cNvPr id="7" name="Google Shape;7;p1"/>
          <p:cNvSpPr txBox="1"/>
          <p:nvPr>
            <p:ph type="title"/>
          </p:nvPr>
        </p:nvSpPr>
        <p:spPr>
          <a:xfrm>
            <a:off x="457200" y="1166125"/>
            <a:ext cx="5220300" cy="6831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3600"/>
              <a:buFont typeface="Poppins"/>
              <a:buNone/>
              <a:defRPr b="1" i="0" sz="3600" u="none" cap="none" strike="noStrike">
                <a:solidFill>
                  <a:schemeClr val="dk1"/>
                </a:solidFill>
                <a:latin typeface="Poppins"/>
                <a:ea typeface="Poppins"/>
                <a:cs typeface="Poppins"/>
                <a:sym typeface="Poppins"/>
              </a:defRPr>
            </a:lvl1pPr>
            <a:lvl2pPr lvl="1" marR="0" rtl="0" algn="l">
              <a:lnSpc>
                <a:spcPct val="100000"/>
              </a:lnSpc>
              <a:spcBef>
                <a:spcPts val="0"/>
              </a:spcBef>
              <a:spcAft>
                <a:spcPts val="0"/>
              </a:spcAft>
              <a:buClr>
                <a:schemeClr val="dk1"/>
              </a:buClr>
              <a:buSzPts val="3600"/>
              <a:buFont typeface="Poppins"/>
              <a:buNone/>
              <a:defRPr b="1" i="0" sz="3600" u="none" cap="none" strike="noStrike">
                <a:solidFill>
                  <a:schemeClr val="dk1"/>
                </a:solidFill>
                <a:latin typeface="Poppins"/>
                <a:ea typeface="Poppins"/>
                <a:cs typeface="Poppins"/>
                <a:sym typeface="Poppins"/>
              </a:defRPr>
            </a:lvl2pPr>
            <a:lvl3pPr lvl="2" marR="0" rtl="0" algn="l">
              <a:lnSpc>
                <a:spcPct val="100000"/>
              </a:lnSpc>
              <a:spcBef>
                <a:spcPts val="0"/>
              </a:spcBef>
              <a:spcAft>
                <a:spcPts val="0"/>
              </a:spcAft>
              <a:buClr>
                <a:schemeClr val="dk1"/>
              </a:buClr>
              <a:buSzPts val="3600"/>
              <a:buFont typeface="Poppins"/>
              <a:buNone/>
              <a:defRPr b="1" i="0" sz="3600" u="none" cap="none" strike="noStrike">
                <a:solidFill>
                  <a:schemeClr val="dk1"/>
                </a:solidFill>
                <a:latin typeface="Poppins"/>
                <a:ea typeface="Poppins"/>
                <a:cs typeface="Poppins"/>
                <a:sym typeface="Poppins"/>
              </a:defRPr>
            </a:lvl3pPr>
            <a:lvl4pPr lvl="3" marR="0" rtl="0" algn="l">
              <a:lnSpc>
                <a:spcPct val="100000"/>
              </a:lnSpc>
              <a:spcBef>
                <a:spcPts val="0"/>
              </a:spcBef>
              <a:spcAft>
                <a:spcPts val="0"/>
              </a:spcAft>
              <a:buClr>
                <a:schemeClr val="dk1"/>
              </a:buClr>
              <a:buSzPts val="3600"/>
              <a:buFont typeface="Poppins"/>
              <a:buNone/>
              <a:defRPr b="1" i="0" sz="3600" u="none" cap="none" strike="noStrike">
                <a:solidFill>
                  <a:schemeClr val="dk1"/>
                </a:solidFill>
                <a:latin typeface="Poppins"/>
                <a:ea typeface="Poppins"/>
                <a:cs typeface="Poppins"/>
                <a:sym typeface="Poppins"/>
              </a:defRPr>
            </a:lvl4pPr>
            <a:lvl5pPr lvl="4" marR="0" rtl="0" algn="l">
              <a:lnSpc>
                <a:spcPct val="100000"/>
              </a:lnSpc>
              <a:spcBef>
                <a:spcPts val="0"/>
              </a:spcBef>
              <a:spcAft>
                <a:spcPts val="0"/>
              </a:spcAft>
              <a:buClr>
                <a:schemeClr val="dk1"/>
              </a:buClr>
              <a:buSzPts val="3600"/>
              <a:buFont typeface="Poppins"/>
              <a:buNone/>
              <a:defRPr b="1" i="0" sz="3600" u="none" cap="none" strike="noStrike">
                <a:solidFill>
                  <a:schemeClr val="dk1"/>
                </a:solidFill>
                <a:latin typeface="Poppins"/>
                <a:ea typeface="Poppins"/>
                <a:cs typeface="Poppins"/>
                <a:sym typeface="Poppins"/>
              </a:defRPr>
            </a:lvl5pPr>
            <a:lvl6pPr lvl="5" marR="0" rtl="0" algn="l">
              <a:lnSpc>
                <a:spcPct val="100000"/>
              </a:lnSpc>
              <a:spcBef>
                <a:spcPts val="0"/>
              </a:spcBef>
              <a:spcAft>
                <a:spcPts val="0"/>
              </a:spcAft>
              <a:buClr>
                <a:schemeClr val="dk1"/>
              </a:buClr>
              <a:buSzPts val="3600"/>
              <a:buFont typeface="Poppins"/>
              <a:buNone/>
              <a:defRPr b="1" i="0" sz="3600" u="none" cap="none" strike="noStrike">
                <a:solidFill>
                  <a:schemeClr val="dk1"/>
                </a:solidFill>
                <a:latin typeface="Poppins"/>
                <a:ea typeface="Poppins"/>
                <a:cs typeface="Poppins"/>
                <a:sym typeface="Poppins"/>
              </a:defRPr>
            </a:lvl6pPr>
            <a:lvl7pPr lvl="6" marR="0" rtl="0" algn="l">
              <a:lnSpc>
                <a:spcPct val="100000"/>
              </a:lnSpc>
              <a:spcBef>
                <a:spcPts val="0"/>
              </a:spcBef>
              <a:spcAft>
                <a:spcPts val="0"/>
              </a:spcAft>
              <a:buClr>
                <a:schemeClr val="dk1"/>
              </a:buClr>
              <a:buSzPts val="3600"/>
              <a:buFont typeface="Poppins"/>
              <a:buNone/>
              <a:defRPr b="1" i="0" sz="3600" u="none" cap="none" strike="noStrike">
                <a:solidFill>
                  <a:schemeClr val="dk1"/>
                </a:solidFill>
                <a:latin typeface="Poppins"/>
                <a:ea typeface="Poppins"/>
                <a:cs typeface="Poppins"/>
                <a:sym typeface="Poppins"/>
              </a:defRPr>
            </a:lvl7pPr>
            <a:lvl8pPr lvl="7" marR="0" rtl="0" algn="l">
              <a:lnSpc>
                <a:spcPct val="100000"/>
              </a:lnSpc>
              <a:spcBef>
                <a:spcPts val="0"/>
              </a:spcBef>
              <a:spcAft>
                <a:spcPts val="0"/>
              </a:spcAft>
              <a:buClr>
                <a:schemeClr val="dk1"/>
              </a:buClr>
              <a:buSzPts val="3600"/>
              <a:buFont typeface="Poppins"/>
              <a:buNone/>
              <a:defRPr b="1" i="0" sz="3600" u="none" cap="none" strike="noStrike">
                <a:solidFill>
                  <a:schemeClr val="dk1"/>
                </a:solidFill>
                <a:latin typeface="Poppins"/>
                <a:ea typeface="Poppins"/>
                <a:cs typeface="Poppins"/>
                <a:sym typeface="Poppins"/>
              </a:defRPr>
            </a:lvl8pPr>
            <a:lvl9pPr lvl="8" marR="0" rtl="0" algn="l">
              <a:lnSpc>
                <a:spcPct val="100000"/>
              </a:lnSpc>
              <a:spcBef>
                <a:spcPts val="0"/>
              </a:spcBef>
              <a:spcAft>
                <a:spcPts val="0"/>
              </a:spcAft>
              <a:buClr>
                <a:schemeClr val="dk1"/>
              </a:buClr>
              <a:buSzPts val="3600"/>
              <a:buFont typeface="Poppins"/>
              <a:buNone/>
              <a:defRPr b="1" i="0" sz="3600" u="none" cap="none" strike="noStrike">
                <a:solidFill>
                  <a:schemeClr val="dk1"/>
                </a:solidFill>
                <a:latin typeface="Poppins"/>
                <a:ea typeface="Poppins"/>
                <a:cs typeface="Poppins"/>
                <a:sym typeface="Poppins"/>
              </a:defRPr>
            </a:lvl9pPr>
          </a:lstStyle>
          <a:p/>
        </p:txBody>
      </p:sp>
      <p:sp>
        <p:nvSpPr>
          <p:cNvPr id="8" name="Google Shape;8;p1"/>
          <p:cNvSpPr txBox="1"/>
          <p:nvPr>
            <p:ph idx="1" type="body"/>
          </p:nvPr>
        </p:nvSpPr>
        <p:spPr>
          <a:xfrm>
            <a:off x="1069625" y="1958050"/>
            <a:ext cx="4608300" cy="2618400"/>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600"/>
              </a:spcBef>
              <a:spcAft>
                <a:spcPts val="0"/>
              </a:spcAft>
              <a:buClr>
                <a:srgbClr val="CCCCCC"/>
              </a:buClr>
              <a:buSzPts val="1600"/>
              <a:buFont typeface="Poppins Light"/>
              <a:buChar char="￮"/>
              <a:defRPr b="0" i="0" sz="1600" u="none" cap="none" strike="noStrike">
                <a:solidFill>
                  <a:schemeClr val="dk1"/>
                </a:solidFill>
                <a:latin typeface="Poppins Light"/>
                <a:ea typeface="Poppins Light"/>
                <a:cs typeface="Poppins Light"/>
                <a:sym typeface="Poppins Light"/>
              </a:defRPr>
            </a:lvl1pPr>
            <a:lvl2pPr indent="-330200" lvl="1" marL="914400" marR="0" rtl="0" algn="l">
              <a:lnSpc>
                <a:spcPct val="100000"/>
              </a:lnSpc>
              <a:spcBef>
                <a:spcPts val="0"/>
              </a:spcBef>
              <a:spcAft>
                <a:spcPts val="0"/>
              </a:spcAft>
              <a:buClr>
                <a:srgbClr val="CCCCCC"/>
              </a:buClr>
              <a:buSzPts val="1600"/>
              <a:buFont typeface="Poppins Light"/>
              <a:buChar char="￮"/>
              <a:defRPr b="0" i="0" sz="1600" u="none" cap="none" strike="noStrike">
                <a:solidFill>
                  <a:schemeClr val="dk1"/>
                </a:solidFill>
                <a:latin typeface="Poppins Light"/>
                <a:ea typeface="Poppins Light"/>
                <a:cs typeface="Poppins Light"/>
                <a:sym typeface="Poppins Light"/>
              </a:defRPr>
            </a:lvl2pPr>
            <a:lvl3pPr indent="-330200" lvl="2" marL="1371600" marR="0" rtl="0" algn="l">
              <a:lnSpc>
                <a:spcPct val="100000"/>
              </a:lnSpc>
              <a:spcBef>
                <a:spcPts val="0"/>
              </a:spcBef>
              <a:spcAft>
                <a:spcPts val="0"/>
              </a:spcAft>
              <a:buClr>
                <a:srgbClr val="CCCCCC"/>
              </a:buClr>
              <a:buSzPts val="1600"/>
              <a:buFont typeface="Poppins Light"/>
              <a:buChar char="￮"/>
              <a:defRPr b="0" i="0" sz="1600" u="none" cap="none" strike="noStrike">
                <a:solidFill>
                  <a:schemeClr val="dk1"/>
                </a:solidFill>
                <a:latin typeface="Poppins Light"/>
                <a:ea typeface="Poppins Light"/>
                <a:cs typeface="Poppins Light"/>
                <a:sym typeface="Poppins Light"/>
              </a:defRPr>
            </a:lvl3pPr>
            <a:lvl4pPr indent="-330200" lvl="3" marL="1828800" marR="0" rtl="0" algn="l">
              <a:lnSpc>
                <a:spcPct val="100000"/>
              </a:lnSpc>
              <a:spcBef>
                <a:spcPts val="0"/>
              </a:spcBef>
              <a:spcAft>
                <a:spcPts val="0"/>
              </a:spcAft>
              <a:buClr>
                <a:srgbClr val="CCCCCC"/>
              </a:buClr>
              <a:buSzPts val="1600"/>
              <a:buFont typeface="Poppins Light"/>
              <a:buChar char="●"/>
              <a:defRPr b="0" i="0" sz="1600" u="none" cap="none" strike="noStrike">
                <a:solidFill>
                  <a:schemeClr val="dk1"/>
                </a:solidFill>
                <a:latin typeface="Poppins Light"/>
                <a:ea typeface="Poppins Light"/>
                <a:cs typeface="Poppins Light"/>
                <a:sym typeface="Poppins Light"/>
              </a:defRPr>
            </a:lvl4pPr>
            <a:lvl5pPr indent="-330200" lvl="4" marL="2286000" marR="0" rtl="0" algn="l">
              <a:lnSpc>
                <a:spcPct val="100000"/>
              </a:lnSpc>
              <a:spcBef>
                <a:spcPts val="0"/>
              </a:spcBef>
              <a:spcAft>
                <a:spcPts val="0"/>
              </a:spcAft>
              <a:buClr>
                <a:srgbClr val="CCCCCC"/>
              </a:buClr>
              <a:buSzPts val="1600"/>
              <a:buFont typeface="Poppins Light"/>
              <a:buChar char="○"/>
              <a:defRPr b="0" i="0" sz="1600" u="none" cap="none" strike="noStrike">
                <a:solidFill>
                  <a:schemeClr val="dk1"/>
                </a:solidFill>
                <a:latin typeface="Poppins Light"/>
                <a:ea typeface="Poppins Light"/>
                <a:cs typeface="Poppins Light"/>
                <a:sym typeface="Poppins Light"/>
              </a:defRPr>
            </a:lvl5pPr>
            <a:lvl6pPr indent="-330200" lvl="5" marL="2743200" marR="0" rtl="0" algn="l">
              <a:lnSpc>
                <a:spcPct val="100000"/>
              </a:lnSpc>
              <a:spcBef>
                <a:spcPts val="0"/>
              </a:spcBef>
              <a:spcAft>
                <a:spcPts val="0"/>
              </a:spcAft>
              <a:buClr>
                <a:srgbClr val="CCCCCC"/>
              </a:buClr>
              <a:buSzPts val="1600"/>
              <a:buFont typeface="Poppins Light"/>
              <a:buChar char="■"/>
              <a:defRPr b="0" i="0" sz="1600" u="none" cap="none" strike="noStrike">
                <a:solidFill>
                  <a:schemeClr val="dk1"/>
                </a:solidFill>
                <a:latin typeface="Poppins Light"/>
                <a:ea typeface="Poppins Light"/>
                <a:cs typeface="Poppins Light"/>
                <a:sym typeface="Poppins Light"/>
              </a:defRPr>
            </a:lvl6pPr>
            <a:lvl7pPr indent="-330200" lvl="6" marL="3200400" marR="0" rtl="0" algn="l">
              <a:lnSpc>
                <a:spcPct val="100000"/>
              </a:lnSpc>
              <a:spcBef>
                <a:spcPts val="0"/>
              </a:spcBef>
              <a:spcAft>
                <a:spcPts val="0"/>
              </a:spcAft>
              <a:buClr>
                <a:srgbClr val="CCCCCC"/>
              </a:buClr>
              <a:buSzPts val="1600"/>
              <a:buFont typeface="Poppins Light"/>
              <a:buChar char="●"/>
              <a:defRPr b="0" i="0" sz="1600" u="none" cap="none" strike="noStrike">
                <a:solidFill>
                  <a:schemeClr val="dk1"/>
                </a:solidFill>
                <a:latin typeface="Poppins Light"/>
                <a:ea typeface="Poppins Light"/>
                <a:cs typeface="Poppins Light"/>
                <a:sym typeface="Poppins Light"/>
              </a:defRPr>
            </a:lvl7pPr>
            <a:lvl8pPr indent="-330200" lvl="7" marL="3657600" marR="0" rtl="0" algn="l">
              <a:lnSpc>
                <a:spcPct val="100000"/>
              </a:lnSpc>
              <a:spcBef>
                <a:spcPts val="0"/>
              </a:spcBef>
              <a:spcAft>
                <a:spcPts val="0"/>
              </a:spcAft>
              <a:buClr>
                <a:srgbClr val="CCCCCC"/>
              </a:buClr>
              <a:buSzPts val="1600"/>
              <a:buFont typeface="Poppins Light"/>
              <a:buChar char="○"/>
              <a:defRPr b="0" i="0" sz="1600" u="none" cap="none" strike="noStrike">
                <a:solidFill>
                  <a:schemeClr val="dk1"/>
                </a:solidFill>
                <a:latin typeface="Poppins Light"/>
                <a:ea typeface="Poppins Light"/>
                <a:cs typeface="Poppins Light"/>
                <a:sym typeface="Poppins Light"/>
              </a:defRPr>
            </a:lvl8pPr>
            <a:lvl9pPr indent="-330200" lvl="8" marL="4114800" marR="0" rtl="0" algn="l">
              <a:lnSpc>
                <a:spcPct val="100000"/>
              </a:lnSpc>
              <a:spcBef>
                <a:spcPts val="0"/>
              </a:spcBef>
              <a:spcAft>
                <a:spcPts val="0"/>
              </a:spcAft>
              <a:buClr>
                <a:srgbClr val="CCCCCC"/>
              </a:buClr>
              <a:buSzPts val="1600"/>
              <a:buFont typeface="Poppins Light"/>
              <a:buChar char="■"/>
              <a:defRPr b="0" i="0" sz="1600" u="none" cap="none" strike="noStrike">
                <a:solidFill>
                  <a:schemeClr val="dk1"/>
                </a:solidFill>
                <a:latin typeface="Poppins Light"/>
                <a:ea typeface="Poppins Light"/>
                <a:cs typeface="Poppins Light"/>
                <a:sym typeface="Poppins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www.scratchapixel.com/lessons/3d-basic-rendering/introduction-to-ray-tracing/how-does-it-work" TargetMode="External"/><Relationship Id="rId4" Type="http://schemas.openxmlformats.org/officeDocument/2006/relationships/hyperlink" Target="http://www.pbr-book.org/3ed-2018/Introduction/Photorealistic_Rendering_and_the_Ray-Tracing_Algorithm.html" TargetMode="External"/><Relationship Id="rId5" Type="http://schemas.openxmlformats.org/officeDocument/2006/relationships/hyperlink" Target="https://blog.csdn.net/libing_zeng/article/details/72598060" TargetMode="External"/><Relationship Id="rId6" Type="http://schemas.openxmlformats.org/officeDocument/2006/relationships/hyperlink" Target="http://www.photoneray.com/raytracer_01/"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gif"/><Relationship Id="rId4" Type="http://schemas.openxmlformats.org/officeDocument/2006/relationships/image" Target="../media/image2.gif"/><Relationship Id="rId5" Type="http://schemas.openxmlformats.org/officeDocument/2006/relationships/image" Target="../media/image6.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gif"/><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6"/>
          <p:cNvSpPr txBox="1"/>
          <p:nvPr>
            <p:ph type="ctrTitle"/>
          </p:nvPr>
        </p:nvSpPr>
        <p:spPr>
          <a:xfrm>
            <a:off x="975872" y="1203951"/>
            <a:ext cx="7814661" cy="2231895"/>
          </a:xfrm>
          <a:prstGeom prst="rect">
            <a:avLst/>
          </a:prstGeom>
          <a:noFill/>
          <a:ln>
            <a:noFill/>
          </a:ln>
          <a:effectLst>
            <a:outerShdw blurRad="85725" rotWithShape="0" algn="bl" dir="5400000" dist="19050">
              <a:srgbClr val="000000">
                <a:alpha val="9411"/>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200"/>
              <a:buNone/>
            </a:pPr>
            <a:r>
              <a:rPr lang="en-US"/>
              <a:t>Let’s make image more realistic</a:t>
            </a:r>
            <a:endParaRPr/>
          </a:p>
        </p:txBody>
      </p:sp>
      <p:grpSp>
        <p:nvGrpSpPr>
          <p:cNvPr id="60" name="Google Shape;60;p6"/>
          <p:cNvGrpSpPr/>
          <p:nvPr/>
        </p:nvGrpSpPr>
        <p:grpSpPr>
          <a:xfrm>
            <a:off x="1311079" y="985525"/>
            <a:ext cx="832106" cy="832102"/>
            <a:chOff x="1923675" y="1633650"/>
            <a:chExt cx="436000" cy="435975"/>
          </a:xfrm>
        </p:grpSpPr>
        <p:sp>
          <p:nvSpPr>
            <p:cNvPr id="61" name="Google Shape;61;p6"/>
            <p:cNvSpPr/>
            <p:nvPr/>
          </p:nvSpPr>
          <p:spPr>
            <a:xfrm>
              <a:off x="2209250" y="1633650"/>
              <a:ext cx="150425" cy="150425"/>
            </a:xfrm>
            <a:custGeom>
              <a:rect b="b" l="l" r="r" t="t"/>
              <a:pathLst>
                <a:path extrusionOk="0" fill="none" h="6017" w="6017">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6"/>
            <p:cNvSpPr/>
            <p:nvPr/>
          </p:nvSpPr>
          <p:spPr>
            <a:xfrm>
              <a:off x="2019900" y="1757250"/>
              <a:ext cx="261825" cy="261850"/>
            </a:xfrm>
            <a:custGeom>
              <a:rect b="b" l="l" r="r" t="t"/>
              <a:pathLst>
                <a:path extrusionOk="0" fill="none" h="10474" w="10473">
                  <a:moveTo>
                    <a:pt x="10473" y="1"/>
                  </a:moveTo>
                  <a:lnTo>
                    <a:pt x="0" y="104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6"/>
            <p:cNvSpPr/>
            <p:nvPr/>
          </p:nvSpPr>
          <p:spPr>
            <a:xfrm>
              <a:off x="1923675" y="1681150"/>
              <a:ext cx="388500" cy="388475"/>
            </a:xfrm>
            <a:custGeom>
              <a:rect b="b" l="l" r="r" t="t"/>
              <a:pathLst>
                <a:path extrusionOk="0" fill="none" h="15539" w="1554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6"/>
            <p:cNvSpPr/>
            <p:nvPr/>
          </p:nvSpPr>
          <p:spPr>
            <a:xfrm>
              <a:off x="1974225" y="1711575"/>
              <a:ext cx="261825" cy="261850"/>
            </a:xfrm>
            <a:custGeom>
              <a:rect b="b" l="l" r="r" t="t"/>
              <a:pathLst>
                <a:path extrusionOk="0" fill="none" h="10474" w="10473">
                  <a:moveTo>
                    <a:pt x="0" y="10474"/>
                  </a:moveTo>
                  <a:lnTo>
                    <a:pt x="10473"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6"/>
            <p:cNvSpPr/>
            <p:nvPr/>
          </p:nvSpPr>
          <p:spPr>
            <a:xfrm>
              <a:off x="1934650" y="2014200"/>
              <a:ext cx="44475" cy="44475"/>
            </a:xfrm>
            <a:custGeom>
              <a:rect b="b" l="l" r="r" t="t"/>
              <a:pathLst>
                <a:path extrusionOk="0" fill="none" h="1779" w="1779">
                  <a:moveTo>
                    <a:pt x="1778" y="1778"/>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6"/>
            <p:cNvSpPr/>
            <p:nvPr/>
          </p:nvSpPr>
          <p:spPr>
            <a:xfrm>
              <a:off x="1944375" y="1947225"/>
              <a:ext cx="101725" cy="101700"/>
            </a:xfrm>
            <a:custGeom>
              <a:rect b="b" l="l" r="r" t="t"/>
              <a:pathLst>
                <a:path extrusionOk="0" fill="none" h="4068" w="4069">
                  <a:moveTo>
                    <a:pt x="1" y="49"/>
                  </a:moveTo>
                  <a:lnTo>
                    <a:pt x="1" y="49"/>
                  </a:lnTo>
                  <a:lnTo>
                    <a:pt x="25" y="0"/>
                  </a:lnTo>
                  <a:lnTo>
                    <a:pt x="25" y="0"/>
                  </a:lnTo>
                  <a:lnTo>
                    <a:pt x="4068" y="4043"/>
                  </a:lnTo>
                  <a:lnTo>
                    <a:pt x="4068" y="4043"/>
                  </a:lnTo>
                  <a:lnTo>
                    <a:pt x="4068" y="4043"/>
                  </a:lnTo>
                  <a:lnTo>
                    <a:pt x="4020" y="406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 name="Google Shape;67;p6"/>
          <p:cNvSpPr txBox="1"/>
          <p:nvPr/>
        </p:nvSpPr>
        <p:spPr>
          <a:xfrm>
            <a:off x="0" y="4160939"/>
            <a:ext cx="5976664" cy="887389"/>
          </a:xfrm>
          <a:prstGeom prst="rect">
            <a:avLst/>
          </a:prstGeom>
          <a:noFill/>
          <a:ln>
            <a:noFill/>
          </a:ln>
          <a:effectLst>
            <a:outerShdw blurRad="85725" rotWithShape="0" algn="bl" dir="5400000" dist="19050">
              <a:srgbClr val="000000">
                <a:alpha val="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5200"/>
              <a:buFont typeface="Poppins"/>
              <a:buNone/>
            </a:pPr>
            <a:r>
              <a:rPr b="1" i="0" lang="en-US" sz="2000" u="none" cap="none" strike="noStrike">
                <a:solidFill>
                  <a:srgbClr val="000000"/>
                </a:solidFill>
                <a:latin typeface="Poppins"/>
                <a:ea typeface="Poppins"/>
                <a:cs typeface="Poppins"/>
                <a:sym typeface="Poppins"/>
              </a:rPr>
              <a:t>M10702130 </a:t>
            </a:r>
            <a:r>
              <a:rPr b="1" lang="en-US" sz="2000">
                <a:latin typeface="Poppins"/>
                <a:ea typeface="Poppins"/>
                <a:cs typeface="Poppins"/>
                <a:sym typeface="Poppins"/>
              </a:rPr>
              <a:t>JIAN-YU, DAI</a:t>
            </a:r>
            <a:endParaRPr b="1" i="0" sz="2000" u="none" cap="none" strike="noStrike">
              <a:solidFill>
                <a:srgbClr val="000000"/>
              </a:solidFill>
              <a:latin typeface="Poppins"/>
              <a:ea typeface="Poppins"/>
              <a:cs typeface="Poppins"/>
              <a:sym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15"/>
          <p:cNvSpPr txBox="1"/>
          <p:nvPr>
            <p:ph type="ctrTitle"/>
          </p:nvPr>
        </p:nvSpPr>
        <p:spPr>
          <a:xfrm>
            <a:off x="2493600" y="2174346"/>
            <a:ext cx="4306500" cy="956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US"/>
              <a:t>Parallelism</a:t>
            </a:r>
            <a:endParaRPr/>
          </a:p>
        </p:txBody>
      </p:sp>
      <p:sp>
        <p:nvSpPr>
          <p:cNvPr id="147" name="Google Shape;147;p15"/>
          <p:cNvSpPr txBox="1"/>
          <p:nvPr/>
        </p:nvSpPr>
        <p:spPr>
          <a:xfrm>
            <a:off x="1030925" y="710500"/>
            <a:ext cx="1392600" cy="139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US" sz="6000" u="none" cap="none" strike="noStrike">
                <a:solidFill>
                  <a:srgbClr val="FFFFFF"/>
                </a:solidFill>
                <a:latin typeface="Arial"/>
                <a:ea typeface="Arial"/>
                <a:cs typeface="Arial"/>
                <a:sym typeface="Arial"/>
              </a:rPr>
              <a:t>4</a:t>
            </a:r>
            <a:endParaRPr b="0" i="0" sz="6000" u="none" cap="none" strike="noStrike">
              <a:solidFill>
                <a:srgbClr val="FFFFFF"/>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16"/>
          <p:cNvSpPr txBox="1"/>
          <p:nvPr>
            <p:ph idx="1" type="body"/>
          </p:nvPr>
        </p:nvSpPr>
        <p:spPr>
          <a:xfrm>
            <a:off x="336750" y="257436"/>
            <a:ext cx="8569800" cy="2925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600"/>
              <a:buNone/>
            </a:pPr>
            <a:r>
              <a:rPr lang="en-US"/>
              <a:t>★ In this project, I use OpenMP to make some part of program to execute parallel. To know </a:t>
            </a:r>
            <a:r>
              <a:rPr lang="en-US"/>
              <a:t>where the part is,</a:t>
            </a:r>
            <a:r>
              <a:rPr lang="en-US"/>
              <a:t> I use GNU profiler (gprof) to find out the bottleneck of the program.</a:t>
            </a:r>
            <a:endParaRPr/>
          </a:p>
        </p:txBody>
      </p:sp>
      <p:sp>
        <p:nvSpPr>
          <p:cNvPr id="153" name="Google Shape;153;p16"/>
          <p:cNvSpPr txBox="1"/>
          <p:nvPr>
            <p:ph idx="12" type="sldNum"/>
          </p:nvPr>
        </p:nvSpPr>
        <p:spPr>
          <a:xfrm>
            <a:off x="8555875" y="4576450"/>
            <a:ext cx="435600" cy="43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pic>
        <p:nvPicPr>
          <p:cNvPr id="154" name="Google Shape;154;p16"/>
          <p:cNvPicPr preferRelativeResize="0"/>
          <p:nvPr/>
        </p:nvPicPr>
        <p:blipFill rotWithShape="1">
          <a:blip r:embed="rId3">
            <a:alphaModFix/>
          </a:blip>
          <a:srcRect b="0" l="0" r="52173" t="0"/>
          <a:stretch/>
        </p:blipFill>
        <p:spPr>
          <a:xfrm>
            <a:off x="1189550" y="1404750"/>
            <a:ext cx="2852403" cy="3578502"/>
          </a:xfrm>
          <a:prstGeom prst="rect">
            <a:avLst/>
          </a:prstGeom>
          <a:noFill/>
          <a:ln>
            <a:noFill/>
          </a:ln>
        </p:spPr>
      </p:pic>
      <p:pic>
        <p:nvPicPr>
          <p:cNvPr id="155" name="Google Shape;155;p16"/>
          <p:cNvPicPr preferRelativeResize="0"/>
          <p:nvPr/>
        </p:nvPicPr>
        <p:blipFill rotWithShape="1">
          <a:blip r:embed="rId4">
            <a:alphaModFix/>
          </a:blip>
          <a:srcRect b="0" l="0" r="52173" t="0"/>
          <a:stretch/>
        </p:blipFill>
        <p:spPr>
          <a:xfrm>
            <a:off x="4970125" y="1404750"/>
            <a:ext cx="2852403" cy="357848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17"/>
          <p:cNvSpPr txBox="1"/>
          <p:nvPr>
            <p:ph idx="1" type="body"/>
          </p:nvPr>
        </p:nvSpPr>
        <p:spPr>
          <a:xfrm>
            <a:off x="336750" y="257436"/>
            <a:ext cx="8569800" cy="2925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600"/>
              <a:buNone/>
            </a:pPr>
            <a:r>
              <a:rPr lang="en-US"/>
              <a:t>★</a:t>
            </a:r>
            <a:endParaRPr/>
          </a:p>
        </p:txBody>
      </p:sp>
      <p:sp>
        <p:nvSpPr>
          <p:cNvPr id="161" name="Google Shape;161;p17"/>
          <p:cNvSpPr txBox="1"/>
          <p:nvPr>
            <p:ph idx="12" type="sldNum"/>
          </p:nvPr>
        </p:nvSpPr>
        <p:spPr>
          <a:xfrm>
            <a:off x="8555875" y="4576450"/>
            <a:ext cx="435600" cy="43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pic>
        <p:nvPicPr>
          <p:cNvPr id="162" name="Google Shape;162;p17"/>
          <p:cNvPicPr preferRelativeResize="0"/>
          <p:nvPr/>
        </p:nvPicPr>
        <p:blipFill>
          <a:blip r:embed="rId3">
            <a:alphaModFix/>
          </a:blip>
          <a:stretch>
            <a:fillRect/>
          </a:stretch>
        </p:blipFill>
        <p:spPr>
          <a:xfrm>
            <a:off x="152400" y="220752"/>
            <a:ext cx="8403478" cy="4770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18"/>
          <p:cNvSpPr txBox="1"/>
          <p:nvPr>
            <p:ph type="ctrTitle"/>
          </p:nvPr>
        </p:nvSpPr>
        <p:spPr>
          <a:xfrm>
            <a:off x="2265000" y="2098150"/>
            <a:ext cx="4517700" cy="956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US"/>
              <a:t>Comparison</a:t>
            </a:r>
            <a:endParaRPr/>
          </a:p>
        </p:txBody>
      </p:sp>
      <p:sp>
        <p:nvSpPr>
          <p:cNvPr id="168" name="Google Shape;168;p18"/>
          <p:cNvSpPr txBox="1"/>
          <p:nvPr/>
        </p:nvSpPr>
        <p:spPr>
          <a:xfrm>
            <a:off x="1030925" y="710500"/>
            <a:ext cx="1392600" cy="139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US" sz="6000">
                <a:solidFill>
                  <a:srgbClr val="FFFFFF"/>
                </a:solidFill>
              </a:rPr>
              <a:t>5</a:t>
            </a:r>
            <a:endParaRPr b="0" i="0" sz="6000" u="none" cap="none" strike="noStrike">
              <a:solidFill>
                <a:srgbClr val="FFFFFF"/>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19"/>
          <p:cNvSpPr txBox="1"/>
          <p:nvPr>
            <p:ph idx="1" type="body"/>
          </p:nvPr>
        </p:nvSpPr>
        <p:spPr>
          <a:xfrm>
            <a:off x="336750" y="257436"/>
            <a:ext cx="8569800" cy="2925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600"/>
              <a:buNone/>
            </a:pPr>
            <a:r>
              <a:t/>
            </a:r>
            <a:endParaRPr/>
          </a:p>
          <a:p>
            <a:pPr indent="0" lvl="0" marL="0" rtl="0" algn="l">
              <a:lnSpc>
                <a:spcPct val="100000"/>
              </a:lnSpc>
              <a:spcBef>
                <a:spcPts val="600"/>
              </a:spcBef>
              <a:spcAft>
                <a:spcPts val="0"/>
              </a:spcAft>
              <a:buSzPts val="1600"/>
              <a:buNone/>
            </a:pPr>
            <a:r>
              <a:t/>
            </a:r>
            <a:endParaRPr/>
          </a:p>
          <a:p>
            <a:pPr indent="0" lvl="0" marL="0" rtl="0" algn="l">
              <a:lnSpc>
                <a:spcPct val="100000"/>
              </a:lnSpc>
              <a:spcBef>
                <a:spcPts val="600"/>
              </a:spcBef>
              <a:spcAft>
                <a:spcPts val="0"/>
              </a:spcAft>
              <a:buSzPts val="1600"/>
              <a:buNone/>
            </a:pPr>
            <a:r>
              <a:t/>
            </a:r>
            <a:endParaRPr/>
          </a:p>
          <a:p>
            <a:pPr indent="0" lvl="0" marL="0" rtl="0" algn="l">
              <a:lnSpc>
                <a:spcPct val="100000"/>
              </a:lnSpc>
              <a:spcBef>
                <a:spcPts val="600"/>
              </a:spcBef>
              <a:spcAft>
                <a:spcPts val="0"/>
              </a:spcAft>
              <a:buSzPts val="1600"/>
              <a:buNone/>
            </a:pPr>
            <a:r>
              <a:t/>
            </a:r>
            <a:endParaRPr/>
          </a:p>
          <a:p>
            <a:pPr indent="0" lvl="0" marL="0" rtl="0" algn="l">
              <a:lnSpc>
                <a:spcPct val="100000"/>
              </a:lnSpc>
              <a:spcBef>
                <a:spcPts val="600"/>
              </a:spcBef>
              <a:spcAft>
                <a:spcPts val="0"/>
              </a:spcAft>
              <a:buSzPts val="1600"/>
              <a:buNone/>
            </a:pPr>
            <a:r>
              <a:rPr lang="en-US"/>
              <a:t>★ trace1.txt and out1.ppm</a:t>
            </a:r>
            <a:endParaRPr/>
          </a:p>
          <a:p>
            <a:pPr indent="0" lvl="0" marL="0" rtl="0" algn="l">
              <a:lnSpc>
                <a:spcPct val="100000"/>
              </a:lnSpc>
              <a:spcBef>
                <a:spcPts val="600"/>
              </a:spcBef>
              <a:spcAft>
                <a:spcPts val="0"/>
              </a:spcAft>
              <a:buSzPts val="1600"/>
              <a:buNone/>
            </a:pPr>
            <a:r>
              <a:rPr lang="en-US"/>
              <a:t>     The size of the image is 1200x800 and </a:t>
            </a:r>
            <a:br>
              <a:rPr lang="en-US"/>
            </a:br>
            <a:r>
              <a:rPr lang="en-US"/>
              <a:t>     the image contains 5 spheres. Speedup 1108%</a:t>
            </a:r>
            <a:endParaRPr/>
          </a:p>
          <a:p>
            <a:pPr indent="0" lvl="0" marL="0" rtl="0" algn="l">
              <a:lnSpc>
                <a:spcPct val="100000"/>
              </a:lnSpc>
              <a:spcBef>
                <a:spcPts val="600"/>
              </a:spcBef>
              <a:spcAft>
                <a:spcPts val="0"/>
              </a:spcAft>
              <a:buSzPts val="1600"/>
              <a:buNone/>
            </a:pPr>
            <a:r>
              <a:t/>
            </a:r>
            <a:endParaRPr/>
          </a:p>
          <a:p>
            <a:pPr indent="0" lvl="0" marL="0" rtl="0" algn="l">
              <a:lnSpc>
                <a:spcPct val="100000"/>
              </a:lnSpc>
              <a:spcBef>
                <a:spcPts val="600"/>
              </a:spcBef>
              <a:spcAft>
                <a:spcPts val="0"/>
              </a:spcAft>
              <a:buSzPts val="1600"/>
              <a:buNone/>
            </a:pPr>
            <a:r>
              <a:t/>
            </a:r>
            <a:endParaRPr/>
          </a:p>
          <a:p>
            <a:pPr indent="0" lvl="0" marL="0" rtl="0" algn="l">
              <a:lnSpc>
                <a:spcPct val="100000"/>
              </a:lnSpc>
              <a:spcBef>
                <a:spcPts val="600"/>
              </a:spcBef>
              <a:spcAft>
                <a:spcPts val="0"/>
              </a:spcAft>
              <a:buSzPts val="1600"/>
              <a:buNone/>
            </a:pPr>
            <a:r>
              <a:rPr lang="en-US"/>
              <a:t>★ trace2.txt and out2.ppm</a:t>
            </a:r>
            <a:endParaRPr/>
          </a:p>
          <a:p>
            <a:pPr indent="0" lvl="0" marL="0" rtl="0" algn="l">
              <a:lnSpc>
                <a:spcPct val="100000"/>
              </a:lnSpc>
              <a:spcBef>
                <a:spcPts val="600"/>
              </a:spcBef>
              <a:spcAft>
                <a:spcPts val="0"/>
              </a:spcAft>
              <a:buSzPts val="1600"/>
              <a:buNone/>
            </a:pPr>
            <a:r>
              <a:rPr lang="en-US"/>
              <a:t>     The size of the image is 1200x800 and</a:t>
            </a:r>
            <a:endParaRPr/>
          </a:p>
          <a:p>
            <a:pPr indent="0" lvl="0" marL="0" rtl="0" algn="l">
              <a:lnSpc>
                <a:spcPct val="100000"/>
              </a:lnSpc>
              <a:spcBef>
                <a:spcPts val="600"/>
              </a:spcBef>
              <a:spcAft>
                <a:spcPts val="0"/>
              </a:spcAft>
              <a:buSzPts val="1600"/>
              <a:buNone/>
            </a:pPr>
            <a:r>
              <a:rPr lang="en-US"/>
              <a:t>     the image contains 485 spheres. Speedup 1809.6%</a:t>
            </a:r>
            <a:endParaRPr/>
          </a:p>
        </p:txBody>
      </p:sp>
      <p:sp>
        <p:nvSpPr>
          <p:cNvPr id="174" name="Google Shape;174;p19"/>
          <p:cNvSpPr txBox="1"/>
          <p:nvPr>
            <p:ph idx="12" type="sldNum"/>
          </p:nvPr>
        </p:nvSpPr>
        <p:spPr>
          <a:xfrm>
            <a:off x="8555875" y="4576450"/>
            <a:ext cx="435600" cy="43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pic>
        <p:nvPicPr>
          <p:cNvPr id="175" name="Google Shape;175;p19"/>
          <p:cNvPicPr preferRelativeResize="0"/>
          <p:nvPr/>
        </p:nvPicPr>
        <p:blipFill rotWithShape="1">
          <a:blip r:embed="rId3">
            <a:alphaModFix/>
          </a:blip>
          <a:srcRect b="70838" l="0" r="50298" t="21191"/>
          <a:stretch/>
        </p:blipFill>
        <p:spPr>
          <a:xfrm>
            <a:off x="489150" y="316850"/>
            <a:ext cx="4785626" cy="435600"/>
          </a:xfrm>
          <a:prstGeom prst="rect">
            <a:avLst/>
          </a:prstGeom>
          <a:noFill/>
          <a:ln>
            <a:noFill/>
          </a:ln>
        </p:spPr>
      </p:pic>
      <p:pic>
        <p:nvPicPr>
          <p:cNvPr id="176" name="Google Shape;176;p19"/>
          <p:cNvPicPr preferRelativeResize="0"/>
          <p:nvPr/>
        </p:nvPicPr>
        <p:blipFill rotWithShape="1">
          <a:blip r:embed="rId3">
            <a:alphaModFix/>
          </a:blip>
          <a:srcRect b="33518" l="0" r="48095" t="57279"/>
          <a:stretch/>
        </p:blipFill>
        <p:spPr>
          <a:xfrm>
            <a:off x="489150" y="917000"/>
            <a:ext cx="5425272" cy="546002"/>
          </a:xfrm>
          <a:prstGeom prst="rect">
            <a:avLst/>
          </a:prstGeom>
          <a:noFill/>
          <a:ln>
            <a:noFill/>
          </a:ln>
        </p:spPr>
      </p:pic>
      <p:pic>
        <p:nvPicPr>
          <p:cNvPr id="177" name="Google Shape;177;p19"/>
          <p:cNvPicPr preferRelativeResize="0"/>
          <p:nvPr/>
        </p:nvPicPr>
        <p:blipFill>
          <a:blip r:embed="rId4">
            <a:alphaModFix/>
          </a:blip>
          <a:stretch>
            <a:fillRect/>
          </a:stretch>
        </p:blipFill>
        <p:spPr>
          <a:xfrm>
            <a:off x="6026975" y="1195949"/>
            <a:ext cx="2585124" cy="1835425"/>
          </a:xfrm>
          <a:prstGeom prst="rect">
            <a:avLst/>
          </a:prstGeom>
          <a:noFill/>
          <a:ln>
            <a:noFill/>
          </a:ln>
        </p:spPr>
      </p:pic>
      <p:pic>
        <p:nvPicPr>
          <p:cNvPr id="178" name="Google Shape;178;p19"/>
          <p:cNvPicPr preferRelativeResize="0"/>
          <p:nvPr/>
        </p:nvPicPr>
        <p:blipFill>
          <a:blip r:embed="rId5">
            <a:alphaModFix/>
          </a:blip>
          <a:stretch>
            <a:fillRect/>
          </a:stretch>
        </p:blipFill>
        <p:spPr>
          <a:xfrm>
            <a:off x="5731898" y="3091300"/>
            <a:ext cx="2777976" cy="19723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pic>
        <p:nvPicPr>
          <p:cNvPr id="183" name="Google Shape;183;p20"/>
          <p:cNvPicPr preferRelativeResize="0"/>
          <p:nvPr/>
        </p:nvPicPr>
        <p:blipFill rotWithShape="1">
          <a:blip r:embed="rId3">
            <a:alphaModFix/>
          </a:blip>
          <a:srcRect b="0" l="0" r="0" t="0"/>
          <a:stretch/>
        </p:blipFill>
        <p:spPr>
          <a:xfrm>
            <a:off x="6372150" y="1054450"/>
            <a:ext cx="3034500" cy="3034500"/>
          </a:xfrm>
          <a:prstGeom prst="ellipse">
            <a:avLst/>
          </a:prstGeom>
          <a:noFill/>
          <a:ln>
            <a:noFill/>
          </a:ln>
        </p:spPr>
      </p:pic>
      <p:grpSp>
        <p:nvGrpSpPr>
          <p:cNvPr id="184" name="Google Shape;184;p20"/>
          <p:cNvGrpSpPr/>
          <p:nvPr/>
        </p:nvGrpSpPr>
        <p:grpSpPr>
          <a:xfrm>
            <a:off x="5853100" y="3068600"/>
            <a:ext cx="1539600" cy="1539600"/>
            <a:chOff x="6680825" y="2549350"/>
            <a:chExt cx="1539600" cy="1539600"/>
          </a:xfrm>
        </p:grpSpPr>
        <p:sp>
          <p:nvSpPr>
            <p:cNvPr id="185" name="Google Shape;185;p20"/>
            <p:cNvSpPr/>
            <p:nvPr/>
          </p:nvSpPr>
          <p:spPr>
            <a:xfrm>
              <a:off x="6825669" y="2694194"/>
              <a:ext cx="1249800" cy="1249800"/>
            </a:xfrm>
            <a:prstGeom prst="ellipse">
              <a:avLst/>
            </a:prstGeom>
            <a:solidFill>
              <a:srgbClr val="000000">
                <a:alpha val="18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20"/>
            <p:cNvSpPr/>
            <p:nvPr/>
          </p:nvSpPr>
          <p:spPr>
            <a:xfrm>
              <a:off x="6894850" y="2763375"/>
              <a:ext cx="1111200" cy="11112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0"/>
            <p:cNvSpPr/>
            <p:nvPr/>
          </p:nvSpPr>
          <p:spPr>
            <a:xfrm>
              <a:off x="6680825" y="2549350"/>
              <a:ext cx="1539600" cy="1539600"/>
            </a:xfrm>
            <a:prstGeom prst="donut">
              <a:avLst>
                <a:gd fmla="val 675" name="adj"/>
              </a:avLst>
            </a:prstGeom>
            <a:solidFill>
              <a:srgbClr val="000000">
                <a:alpha val="58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8" name="Google Shape;188;p20"/>
          <p:cNvSpPr txBox="1"/>
          <p:nvPr>
            <p:ph idx="1" type="body"/>
          </p:nvPr>
        </p:nvSpPr>
        <p:spPr>
          <a:xfrm>
            <a:off x="336750" y="198475"/>
            <a:ext cx="5516400" cy="3890400"/>
          </a:xfrm>
          <a:prstGeom prst="rect">
            <a:avLst/>
          </a:prstGeom>
          <a:noFill/>
          <a:ln>
            <a:noFill/>
          </a:ln>
        </p:spPr>
        <p:txBody>
          <a:bodyPr anchorCtr="0" anchor="t" bIns="91425" lIns="91425" spcFirstLastPara="1" rIns="91425" wrap="square" tIns="91425">
            <a:noAutofit/>
          </a:bodyPr>
          <a:lstStyle/>
          <a:p>
            <a:pPr indent="457200" lvl="0" marL="0" rtl="0" algn="just">
              <a:spcBef>
                <a:spcPts val="0"/>
              </a:spcBef>
              <a:spcAft>
                <a:spcPts val="0"/>
              </a:spcAft>
              <a:buSzPts val="1100"/>
              <a:buNone/>
            </a:pPr>
            <a:r>
              <a:rPr lang="en-US">
                <a:latin typeface="Poppins"/>
                <a:ea typeface="Poppins"/>
                <a:cs typeface="Poppins"/>
                <a:sym typeface="Poppins"/>
              </a:rPr>
              <a:t>Although the actual output and expected output look the same, but actually some pixels are </a:t>
            </a:r>
            <a:r>
              <a:rPr lang="en-US">
                <a:solidFill>
                  <a:srgbClr val="FF0000"/>
                </a:solidFill>
                <a:latin typeface="Poppins"/>
                <a:ea typeface="Poppins"/>
                <a:cs typeface="Poppins"/>
                <a:sym typeface="Poppins"/>
              </a:rPr>
              <a:t>different</a:t>
            </a:r>
            <a:r>
              <a:rPr lang="en-US">
                <a:latin typeface="Poppins"/>
                <a:ea typeface="Poppins"/>
                <a:cs typeface="Poppins"/>
                <a:sym typeface="Poppins"/>
              </a:rPr>
              <a:t>. For the image </a:t>
            </a:r>
            <a:r>
              <a:rPr lang="en-US">
                <a:solidFill>
                  <a:srgbClr val="FF0000"/>
                </a:solidFill>
                <a:latin typeface="Poppins"/>
                <a:ea typeface="Poppins"/>
                <a:cs typeface="Poppins"/>
                <a:sym typeface="Poppins"/>
              </a:rPr>
              <a:t>no jaggies along edges</a:t>
            </a:r>
            <a:r>
              <a:rPr lang="en-US">
                <a:latin typeface="Poppins"/>
                <a:ea typeface="Poppins"/>
                <a:cs typeface="Poppins"/>
                <a:sym typeface="Poppins"/>
              </a:rPr>
              <a:t>, we need to make the edge pixels are a blend of some foreground and some background. We can implement by averaging a bunch of samples inside each pixel.</a:t>
            </a:r>
            <a:endParaRPr>
              <a:latin typeface="Poppins"/>
              <a:ea typeface="Poppins"/>
              <a:cs typeface="Poppins"/>
              <a:sym typeface="Poppins"/>
            </a:endParaRPr>
          </a:p>
          <a:p>
            <a:pPr indent="457200" lvl="0" marL="0" rtl="0" algn="just">
              <a:spcBef>
                <a:spcPts val="0"/>
              </a:spcBef>
              <a:spcAft>
                <a:spcPts val="0"/>
              </a:spcAft>
              <a:buClr>
                <a:schemeClr val="dk1"/>
              </a:buClr>
              <a:buSzPts val="1100"/>
              <a:buFont typeface="Arial"/>
              <a:buNone/>
            </a:pPr>
            <a:r>
              <a:t/>
            </a:r>
            <a:endParaRPr>
              <a:latin typeface="Poppins"/>
              <a:ea typeface="Poppins"/>
              <a:cs typeface="Poppins"/>
              <a:sym typeface="Poppins"/>
            </a:endParaRPr>
          </a:p>
          <a:p>
            <a:pPr indent="457200" lvl="0" marL="0" rtl="0" algn="just">
              <a:spcBef>
                <a:spcPts val="0"/>
              </a:spcBef>
              <a:spcAft>
                <a:spcPts val="0"/>
              </a:spcAft>
              <a:buSzPts val="1100"/>
              <a:buNone/>
            </a:pPr>
            <a:r>
              <a:rPr lang="en-US">
                <a:latin typeface="Poppins"/>
                <a:ea typeface="Poppins"/>
                <a:cs typeface="Poppins"/>
                <a:sym typeface="Poppins"/>
              </a:rPr>
              <a:t>So we need is a </a:t>
            </a:r>
            <a:r>
              <a:rPr lang="en-US">
                <a:solidFill>
                  <a:srgbClr val="FF0000"/>
                </a:solidFill>
                <a:latin typeface="Poppins"/>
                <a:ea typeface="Poppins"/>
                <a:cs typeface="Poppins"/>
                <a:sym typeface="Poppins"/>
              </a:rPr>
              <a:t>random number generator</a:t>
            </a:r>
            <a:r>
              <a:rPr lang="en-US">
                <a:latin typeface="Poppins"/>
                <a:ea typeface="Poppins"/>
                <a:cs typeface="Poppins"/>
                <a:sym typeface="Poppins"/>
              </a:rPr>
              <a:t> that returns real random numbers. For a given pixel we have several samples within that pixel and send rays through each of the samples. The colors of these rays are then averaged.</a:t>
            </a:r>
            <a:endParaRPr>
              <a:latin typeface="Poppins"/>
              <a:ea typeface="Poppins"/>
              <a:cs typeface="Poppins"/>
              <a:sym typeface="Poppins"/>
            </a:endParaRPr>
          </a:p>
          <a:p>
            <a:pPr indent="457200" lvl="0" marL="0" rtl="0" algn="just">
              <a:spcBef>
                <a:spcPts val="0"/>
              </a:spcBef>
              <a:spcAft>
                <a:spcPts val="0"/>
              </a:spcAft>
              <a:buClr>
                <a:schemeClr val="dk1"/>
              </a:buClr>
              <a:buSzPts val="1100"/>
              <a:buFont typeface="Arial"/>
              <a:buNone/>
            </a:pPr>
            <a:r>
              <a:t/>
            </a:r>
            <a:endParaRPr>
              <a:latin typeface="Poppins"/>
              <a:ea typeface="Poppins"/>
              <a:cs typeface="Poppins"/>
              <a:sym typeface="Poppins"/>
            </a:endParaRPr>
          </a:p>
          <a:p>
            <a:pPr indent="457200" lvl="0" marL="0" rtl="0" algn="just">
              <a:spcBef>
                <a:spcPts val="0"/>
              </a:spcBef>
              <a:spcAft>
                <a:spcPts val="0"/>
              </a:spcAft>
              <a:buClr>
                <a:schemeClr val="dk1"/>
              </a:buClr>
              <a:buSzPts val="1100"/>
              <a:buFont typeface="Arial"/>
              <a:buNone/>
            </a:pPr>
            <a:r>
              <a:rPr lang="en-US">
                <a:latin typeface="Poppins"/>
                <a:ea typeface="Poppins"/>
                <a:cs typeface="Poppins"/>
                <a:sym typeface="Poppins"/>
              </a:rPr>
              <a:t>Here is the problem. When the thread gets the random number in </a:t>
            </a:r>
            <a:r>
              <a:rPr lang="en-US">
                <a:solidFill>
                  <a:srgbClr val="FF0000"/>
                </a:solidFill>
                <a:latin typeface="Poppins"/>
                <a:ea typeface="Poppins"/>
                <a:cs typeface="Poppins"/>
                <a:sym typeface="Poppins"/>
              </a:rPr>
              <a:t>different order,</a:t>
            </a:r>
            <a:r>
              <a:rPr lang="en-US">
                <a:latin typeface="Poppins"/>
                <a:ea typeface="Poppins"/>
                <a:cs typeface="Poppins"/>
                <a:sym typeface="Poppins"/>
              </a:rPr>
              <a:t> the number is different, so the result are also different. But it is not a big deal, because these two images still look the same.</a:t>
            </a:r>
            <a:endParaRPr>
              <a:latin typeface="Poppins"/>
              <a:ea typeface="Poppins"/>
              <a:cs typeface="Poppins"/>
              <a:sym typeface="Poppins"/>
            </a:endParaRPr>
          </a:p>
          <a:p>
            <a:pPr indent="0" lvl="0" marL="0" rtl="0" algn="l">
              <a:lnSpc>
                <a:spcPct val="100000"/>
              </a:lnSpc>
              <a:spcBef>
                <a:spcPts val="600"/>
              </a:spcBef>
              <a:spcAft>
                <a:spcPts val="0"/>
              </a:spcAft>
              <a:buSzPts val="1600"/>
              <a:buNone/>
            </a:pPr>
            <a:r>
              <a:t/>
            </a:r>
            <a:endParaRPr/>
          </a:p>
        </p:txBody>
      </p:sp>
      <p:sp>
        <p:nvSpPr>
          <p:cNvPr id="189" name="Google Shape;189;p20"/>
          <p:cNvSpPr txBox="1"/>
          <p:nvPr>
            <p:ph idx="12" type="sldNum"/>
          </p:nvPr>
        </p:nvSpPr>
        <p:spPr>
          <a:xfrm>
            <a:off x="8555875" y="4576450"/>
            <a:ext cx="435600" cy="43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grpSp>
        <p:nvGrpSpPr>
          <p:cNvPr id="190" name="Google Shape;190;p20"/>
          <p:cNvGrpSpPr/>
          <p:nvPr/>
        </p:nvGrpSpPr>
        <p:grpSpPr>
          <a:xfrm>
            <a:off x="6438109" y="3653461"/>
            <a:ext cx="369505" cy="369505"/>
            <a:chOff x="2594050" y="1631825"/>
            <a:chExt cx="439625" cy="439625"/>
          </a:xfrm>
        </p:grpSpPr>
        <p:sp>
          <p:nvSpPr>
            <p:cNvPr id="191" name="Google Shape;191;p20"/>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0"/>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0"/>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0"/>
            <p:cNvSpPr/>
            <p:nvPr/>
          </p:nvSpPr>
          <p:spPr>
            <a:xfrm>
              <a:off x="2801675" y="1740825"/>
              <a:ext cx="49950" cy="49950"/>
            </a:xfrm>
            <a:custGeom>
              <a:rect b="b" l="l" r="r" t="t"/>
              <a:pathLst>
                <a:path extrusionOk="0" fill="none" h="1998" w="1998">
                  <a:moveTo>
                    <a:pt x="1" y="1997"/>
                  </a:moveTo>
                  <a:lnTo>
                    <a:pt x="199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21"/>
          <p:cNvSpPr txBox="1"/>
          <p:nvPr>
            <p:ph idx="1" type="body"/>
          </p:nvPr>
        </p:nvSpPr>
        <p:spPr>
          <a:xfrm>
            <a:off x="336750" y="257436"/>
            <a:ext cx="8569744" cy="2925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600"/>
              <a:buNone/>
            </a:pPr>
            <a:r>
              <a:rPr lang="en-US"/>
              <a:t>References</a:t>
            </a:r>
            <a:endParaRPr/>
          </a:p>
          <a:p>
            <a:pPr indent="0" lvl="0" marL="0" rtl="0" algn="l">
              <a:lnSpc>
                <a:spcPct val="100000"/>
              </a:lnSpc>
              <a:spcBef>
                <a:spcPts val="600"/>
              </a:spcBef>
              <a:spcAft>
                <a:spcPts val="0"/>
              </a:spcAft>
              <a:buSzPts val="1600"/>
              <a:buNone/>
            </a:pPr>
            <a:r>
              <a:rPr lang="en-US" sz="1200"/>
              <a:t>[1] </a:t>
            </a:r>
            <a:r>
              <a:rPr lang="en-US" sz="1200" u="sng">
                <a:solidFill>
                  <a:schemeClr val="hlink"/>
                </a:solidFill>
                <a:hlinkClick r:id="rId3"/>
              </a:rPr>
              <a:t>http://www.scratchapixel.com/lessons/3d-basic-rendering/introduction-to-ray-tracing/how-does-it-work</a:t>
            </a:r>
            <a:endParaRPr sz="1200"/>
          </a:p>
          <a:p>
            <a:pPr indent="0" lvl="0" marL="0" rtl="0" algn="l">
              <a:lnSpc>
                <a:spcPct val="100000"/>
              </a:lnSpc>
              <a:spcBef>
                <a:spcPts val="600"/>
              </a:spcBef>
              <a:spcAft>
                <a:spcPts val="0"/>
              </a:spcAft>
              <a:buSzPts val="1600"/>
              <a:buNone/>
            </a:pPr>
            <a:r>
              <a:rPr lang="en-US" sz="1200"/>
              <a:t>[2] </a:t>
            </a:r>
            <a:r>
              <a:rPr lang="en-US" sz="1200" u="sng">
                <a:solidFill>
                  <a:schemeClr val="hlink"/>
                </a:solidFill>
                <a:hlinkClick r:id="rId4"/>
              </a:rPr>
              <a:t>http://www.pbr-book.org/3ed-2018/Introduction/Photorealistic_Rendering_and_the_Ray-Tracing_Algorithm.html</a:t>
            </a:r>
            <a:endParaRPr sz="1200"/>
          </a:p>
          <a:p>
            <a:pPr indent="0" lvl="0" marL="0" rtl="0" algn="l">
              <a:lnSpc>
                <a:spcPct val="100000"/>
              </a:lnSpc>
              <a:spcBef>
                <a:spcPts val="600"/>
              </a:spcBef>
              <a:spcAft>
                <a:spcPts val="0"/>
              </a:spcAft>
              <a:buSzPts val="1600"/>
              <a:buNone/>
            </a:pPr>
            <a:r>
              <a:rPr lang="en-US" sz="1200"/>
              <a:t>[3] </a:t>
            </a:r>
            <a:r>
              <a:rPr lang="en-US" sz="1200" u="sng">
                <a:solidFill>
                  <a:schemeClr val="hlink"/>
                </a:solidFill>
                <a:hlinkClick r:id="rId5"/>
              </a:rPr>
              <a:t>https://blog.csdn.net/libing_zeng/article/details/72598060</a:t>
            </a:r>
            <a:endParaRPr sz="1200"/>
          </a:p>
          <a:p>
            <a:pPr indent="0" lvl="0" marL="0" rtl="0" algn="l">
              <a:lnSpc>
                <a:spcPct val="100000"/>
              </a:lnSpc>
              <a:spcBef>
                <a:spcPts val="600"/>
              </a:spcBef>
              <a:spcAft>
                <a:spcPts val="0"/>
              </a:spcAft>
              <a:buSzPts val="1600"/>
              <a:buNone/>
            </a:pPr>
            <a:r>
              <a:rPr lang="en-US" sz="1200"/>
              <a:t>[4] </a:t>
            </a:r>
            <a:r>
              <a:rPr lang="en-US" sz="1200" u="sng">
                <a:solidFill>
                  <a:schemeClr val="hlink"/>
                </a:solidFill>
                <a:hlinkClick r:id="rId6"/>
              </a:rPr>
              <a:t>http://www.photoneray.com/raytracer_01/</a:t>
            </a:r>
            <a:endParaRPr sz="1200"/>
          </a:p>
          <a:p>
            <a:pPr indent="0" lvl="0" marL="0" rtl="0" algn="l">
              <a:lnSpc>
                <a:spcPct val="100000"/>
              </a:lnSpc>
              <a:spcBef>
                <a:spcPts val="600"/>
              </a:spcBef>
              <a:spcAft>
                <a:spcPts val="0"/>
              </a:spcAft>
              <a:buSzPts val="1600"/>
              <a:buNone/>
            </a:pPr>
            <a:r>
              <a:rPr lang="en-US" sz="1200"/>
              <a:t>[5] An Improved Illumination Model for Shaded Display, Turner Whitted</a:t>
            </a:r>
            <a:endParaRPr sz="1200"/>
          </a:p>
          <a:p>
            <a:pPr indent="0" lvl="0" marL="0" rtl="0" algn="l">
              <a:lnSpc>
                <a:spcPct val="100000"/>
              </a:lnSpc>
              <a:spcBef>
                <a:spcPts val="600"/>
              </a:spcBef>
              <a:spcAft>
                <a:spcPts val="0"/>
              </a:spcAft>
              <a:buSzPts val="1600"/>
              <a:buNone/>
            </a:pPr>
            <a:r>
              <a:t/>
            </a:r>
            <a:endParaRPr sz="1200"/>
          </a:p>
        </p:txBody>
      </p:sp>
      <p:sp>
        <p:nvSpPr>
          <p:cNvPr id="200" name="Google Shape;200;p21"/>
          <p:cNvSpPr txBox="1"/>
          <p:nvPr>
            <p:ph idx="12" type="sldNum"/>
          </p:nvPr>
        </p:nvSpPr>
        <p:spPr>
          <a:xfrm>
            <a:off x="8555875" y="4576450"/>
            <a:ext cx="435600" cy="43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2"/>
          <p:cNvSpPr txBox="1"/>
          <p:nvPr>
            <p:ph idx="12" type="sldNum"/>
          </p:nvPr>
        </p:nvSpPr>
        <p:spPr>
          <a:xfrm>
            <a:off x="8555875" y="4576450"/>
            <a:ext cx="435600" cy="43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206" name="Google Shape;206;p22"/>
          <p:cNvSpPr txBox="1"/>
          <p:nvPr>
            <p:ph idx="4294967295" type="ctrTitle"/>
          </p:nvPr>
        </p:nvSpPr>
        <p:spPr>
          <a:xfrm>
            <a:off x="2504188" y="1561487"/>
            <a:ext cx="4608000" cy="1159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Poppins"/>
              <a:buNone/>
            </a:pPr>
            <a:r>
              <a:rPr b="1" i="0" lang="en-US" sz="8000" u="none" cap="none" strike="noStrike">
                <a:solidFill>
                  <a:schemeClr val="dk1"/>
                </a:solidFill>
                <a:latin typeface="Poppins"/>
                <a:ea typeface="Poppins"/>
                <a:cs typeface="Poppins"/>
                <a:sym typeface="Poppins"/>
              </a:rPr>
              <a:t>Thanks!</a:t>
            </a:r>
            <a:endParaRPr b="1" i="0" sz="8000" u="none" cap="none" strike="noStrike">
              <a:solidFill>
                <a:schemeClr val="dk1"/>
              </a:solidFill>
              <a:latin typeface="Poppins"/>
              <a:ea typeface="Poppins"/>
              <a:cs typeface="Poppins"/>
              <a:sym typeface="Poppins"/>
            </a:endParaRPr>
          </a:p>
        </p:txBody>
      </p:sp>
      <p:sp>
        <p:nvSpPr>
          <p:cNvPr id="207" name="Google Shape;207;p22"/>
          <p:cNvSpPr txBox="1"/>
          <p:nvPr>
            <p:ph idx="4294967295" type="subTitle"/>
          </p:nvPr>
        </p:nvSpPr>
        <p:spPr>
          <a:xfrm>
            <a:off x="2432192" y="2520702"/>
            <a:ext cx="5820600" cy="177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CCCCCC"/>
              </a:buClr>
              <a:buSzPts val="1600"/>
              <a:buFont typeface="Poppins Light"/>
              <a:buNone/>
            </a:pPr>
            <a:r>
              <a:rPr b="1" i="0" lang="en-US" sz="4400" u="none" cap="none" strike="noStrike">
                <a:solidFill>
                  <a:schemeClr val="dk1"/>
                </a:solidFill>
                <a:latin typeface="Poppins"/>
                <a:ea typeface="Poppins"/>
                <a:cs typeface="Poppins"/>
                <a:sym typeface="Poppins"/>
              </a:rPr>
              <a:t>Any questions?</a:t>
            </a:r>
            <a:endParaRPr b="0" i="0" sz="4400" u="none" cap="none" strike="noStrike">
              <a:solidFill>
                <a:schemeClr val="dk1"/>
              </a:solidFill>
              <a:latin typeface="Poppins Light"/>
              <a:ea typeface="Poppins Light"/>
              <a:cs typeface="Poppins Light"/>
              <a:sym typeface="Poppins Light"/>
            </a:endParaRPr>
          </a:p>
        </p:txBody>
      </p:sp>
      <p:grpSp>
        <p:nvGrpSpPr>
          <p:cNvPr id="208" name="Google Shape;208;p22"/>
          <p:cNvGrpSpPr/>
          <p:nvPr/>
        </p:nvGrpSpPr>
        <p:grpSpPr>
          <a:xfrm>
            <a:off x="1812552" y="1460659"/>
            <a:ext cx="345971" cy="325505"/>
            <a:chOff x="5972700" y="2330200"/>
            <a:chExt cx="411625" cy="387275"/>
          </a:xfrm>
        </p:grpSpPr>
        <p:sp>
          <p:nvSpPr>
            <p:cNvPr id="209" name="Google Shape;209;p22"/>
            <p:cNvSpPr/>
            <p:nvPr/>
          </p:nvSpPr>
          <p:spPr>
            <a:xfrm>
              <a:off x="5972700" y="2476950"/>
              <a:ext cx="98050" cy="219825"/>
            </a:xfrm>
            <a:custGeom>
              <a:rect b="b" l="l" r="r" t="t"/>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21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2"/>
            <p:cNvSpPr/>
            <p:nvPr/>
          </p:nvSpPr>
          <p:spPr>
            <a:xfrm>
              <a:off x="6078025" y="2330200"/>
              <a:ext cx="306300" cy="387275"/>
            </a:xfrm>
            <a:custGeom>
              <a:rect b="b" l="l" r="r" t="t"/>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21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7"/>
          <p:cNvSpPr txBox="1"/>
          <p:nvPr>
            <p:ph type="ctrTitle"/>
          </p:nvPr>
        </p:nvSpPr>
        <p:spPr>
          <a:xfrm>
            <a:off x="2569800" y="1995675"/>
            <a:ext cx="4446000" cy="956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US"/>
              <a:t>Introduction</a:t>
            </a:r>
            <a:endParaRPr/>
          </a:p>
        </p:txBody>
      </p:sp>
      <p:sp>
        <p:nvSpPr>
          <p:cNvPr id="73" name="Google Shape;73;p7"/>
          <p:cNvSpPr txBox="1"/>
          <p:nvPr/>
        </p:nvSpPr>
        <p:spPr>
          <a:xfrm>
            <a:off x="1030925" y="710500"/>
            <a:ext cx="1392600" cy="139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US" sz="6000" u="none" cap="none" strike="noStrike">
                <a:solidFill>
                  <a:srgbClr val="FFFFFF"/>
                </a:solidFill>
                <a:latin typeface="Poppins"/>
                <a:ea typeface="Poppins"/>
                <a:cs typeface="Poppins"/>
                <a:sym typeface="Poppins"/>
              </a:rPr>
              <a:t>1</a:t>
            </a:r>
            <a:endParaRPr b="0" i="0" sz="6000" u="none" cap="none" strike="noStrike">
              <a:solidFill>
                <a:srgbClr val="FFFFFF"/>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pic>
        <p:nvPicPr>
          <p:cNvPr id="78" name="Google Shape;78;p8"/>
          <p:cNvPicPr preferRelativeResize="0"/>
          <p:nvPr/>
        </p:nvPicPr>
        <p:blipFill rotWithShape="1">
          <a:blip r:embed="rId3">
            <a:alphaModFix/>
          </a:blip>
          <a:srcRect b="0" l="0" r="0" t="0"/>
          <a:stretch/>
        </p:blipFill>
        <p:spPr>
          <a:xfrm>
            <a:off x="6372150" y="1054450"/>
            <a:ext cx="3034500" cy="3034500"/>
          </a:xfrm>
          <a:prstGeom prst="ellipse">
            <a:avLst/>
          </a:prstGeom>
          <a:noFill/>
          <a:ln>
            <a:noFill/>
          </a:ln>
        </p:spPr>
      </p:pic>
      <p:grpSp>
        <p:nvGrpSpPr>
          <p:cNvPr id="79" name="Google Shape;79;p8"/>
          <p:cNvGrpSpPr/>
          <p:nvPr/>
        </p:nvGrpSpPr>
        <p:grpSpPr>
          <a:xfrm>
            <a:off x="5853100" y="3068600"/>
            <a:ext cx="1539600" cy="1539600"/>
            <a:chOff x="6680825" y="2549350"/>
            <a:chExt cx="1539600" cy="1539600"/>
          </a:xfrm>
        </p:grpSpPr>
        <p:sp>
          <p:nvSpPr>
            <p:cNvPr id="80" name="Google Shape;80;p8"/>
            <p:cNvSpPr/>
            <p:nvPr/>
          </p:nvSpPr>
          <p:spPr>
            <a:xfrm>
              <a:off x="6825669" y="2694194"/>
              <a:ext cx="1249800" cy="1249800"/>
            </a:xfrm>
            <a:prstGeom prst="ellipse">
              <a:avLst/>
            </a:prstGeom>
            <a:solidFill>
              <a:srgbClr val="000000">
                <a:alpha val="1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8"/>
            <p:cNvSpPr/>
            <p:nvPr/>
          </p:nvSpPr>
          <p:spPr>
            <a:xfrm>
              <a:off x="6894850" y="2763375"/>
              <a:ext cx="1111200" cy="11112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8"/>
            <p:cNvSpPr/>
            <p:nvPr/>
          </p:nvSpPr>
          <p:spPr>
            <a:xfrm>
              <a:off x="6680825" y="2549350"/>
              <a:ext cx="1539600" cy="1539600"/>
            </a:xfrm>
            <a:prstGeom prst="donut">
              <a:avLst>
                <a:gd fmla="val 675" name="adj"/>
              </a:avLst>
            </a:prstGeom>
            <a:solidFill>
              <a:srgbClr val="000000">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3" name="Google Shape;83;p8"/>
          <p:cNvSpPr txBox="1"/>
          <p:nvPr>
            <p:ph idx="1" type="body"/>
          </p:nvPr>
        </p:nvSpPr>
        <p:spPr>
          <a:xfrm>
            <a:off x="336750" y="1163050"/>
            <a:ext cx="5516350" cy="29259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600"/>
              </a:spcBef>
              <a:spcAft>
                <a:spcPts val="0"/>
              </a:spcAft>
              <a:buSzPts val="1600"/>
              <a:buNone/>
            </a:pPr>
            <a:r>
              <a:rPr lang="en-US"/>
              <a:t>     In computer graphics, </a:t>
            </a:r>
            <a:r>
              <a:rPr lang="en-US">
                <a:solidFill>
                  <a:srgbClr val="FF0000"/>
                </a:solidFill>
              </a:rPr>
              <a:t>the goal of photorealistic rendering</a:t>
            </a:r>
            <a:r>
              <a:rPr lang="en-US"/>
              <a:t> is to create an image of a 3D scene that is indistinguishable from photograph of same scene. Basically, it is a process of making a digital image in the computer. </a:t>
            </a:r>
            <a:r>
              <a:rPr lang="en-US">
                <a:solidFill>
                  <a:srgbClr val="FF0000"/>
                </a:solidFill>
              </a:rPr>
              <a:t>The digital image is fake but it looks just like real photo</a:t>
            </a:r>
            <a:r>
              <a:rPr lang="en-US"/>
              <a:t>. The technic, or the level of this rendering is highly sought after by product design, interior design and architecture so that potential clients may get a feel of the actual product at least at a visual level.</a:t>
            </a:r>
            <a:endParaRPr/>
          </a:p>
        </p:txBody>
      </p:sp>
      <p:sp>
        <p:nvSpPr>
          <p:cNvPr id="84" name="Google Shape;84;p8"/>
          <p:cNvSpPr txBox="1"/>
          <p:nvPr>
            <p:ph idx="12" type="sldNum"/>
          </p:nvPr>
        </p:nvSpPr>
        <p:spPr>
          <a:xfrm>
            <a:off x="8555875" y="4576450"/>
            <a:ext cx="435600" cy="43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grpSp>
        <p:nvGrpSpPr>
          <p:cNvPr id="85" name="Google Shape;85;p8"/>
          <p:cNvGrpSpPr/>
          <p:nvPr/>
        </p:nvGrpSpPr>
        <p:grpSpPr>
          <a:xfrm>
            <a:off x="6438110" y="3653462"/>
            <a:ext cx="369505" cy="369505"/>
            <a:chOff x="2594050" y="1631825"/>
            <a:chExt cx="439625" cy="439625"/>
          </a:xfrm>
        </p:grpSpPr>
        <p:sp>
          <p:nvSpPr>
            <p:cNvPr id="86" name="Google Shape;86;p8"/>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8"/>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8"/>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8"/>
            <p:cNvSpPr/>
            <p:nvPr/>
          </p:nvSpPr>
          <p:spPr>
            <a:xfrm>
              <a:off x="2801675" y="1740825"/>
              <a:ext cx="49950" cy="49950"/>
            </a:xfrm>
            <a:custGeom>
              <a:rect b="b" l="l" r="r" t="t"/>
              <a:pathLst>
                <a:path extrusionOk="0" fill="none" h="1998" w="1998">
                  <a:moveTo>
                    <a:pt x="1" y="1997"/>
                  </a:moveTo>
                  <a:lnTo>
                    <a:pt x="199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pic>
        <p:nvPicPr>
          <p:cNvPr id="94" name="Google Shape;94;p9"/>
          <p:cNvPicPr preferRelativeResize="0"/>
          <p:nvPr/>
        </p:nvPicPr>
        <p:blipFill rotWithShape="1">
          <a:blip r:embed="rId3">
            <a:alphaModFix/>
          </a:blip>
          <a:srcRect b="0" l="0" r="0" t="0"/>
          <a:stretch/>
        </p:blipFill>
        <p:spPr>
          <a:xfrm>
            <a:off x="6372150" y="1054450"/>
            <a:ext cx="3034500" cy="3034500"/>
          </a:xfrm>
          <a:prstGeom prst="ellipse">
            <a:avLst/>
          </a:prstGeom>
          <a:noFill/>
          <a:ln>
            <a:noFill/>
          </a:ln>
        </p:spPr>
      </p:pic>
      <p:grpSp>
        <p:nvGrpSpPr>
          <p:cNvPr id="95" name="Google Shape;95;p9"/>
          <p:cNvGrpSpPr/>
          <p:nvPr/>
        </p:nvGrpSpPr>
        <p:grpSpPr>
          <a:xfrm>
            <a:off x="5853100" y="3068600"/>
            <a:ext cx="1539600" cy="1539600"/>
            <a:chOff x="6680825" y="2549350"/>
            <a:chExt cx="1539600" cy="1539600"/>
          </a:xfrm>
        </p:grpSpPr>
        <p:sp>
          <p:nvSpPr>
            <p:cNvPr id="96" name="Google Shape;96;p9"/>
            <p:cNvSpPr/>
            <p:nvPr/>
          </p:nvSpPr>
          <p:spPr>
            <a:xfrm>
              <a:off x="6825669" y="2694194"/>
              <a:ext cx="1249800" cy="1249800"/>
            </a:xfrm>
            <a:prstGeom prst="ellipse">
              <a:avLst/>
            </a:prstGeom>
            <a:solidFill>
              <a:srgbClr val="000000">
                <a:alpha val="1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9"/>
            <p:cNvSpPr/>
            <p:nvPr/>
          </p:nvSpPr>
          <p:spPr>
            <a:xfrm>
              <a:off x="6894850" y="2763375"/>
              <a:ext cx="1111200" cy="11112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9"/>
            <p:cNvSpPr/>
            <p:nvPr/>
          </p:nvSpPr>
          <p:spPr>
            <a:xfrm>
              <a:off x="6680825" y="2549350"/>
              <a:ext cx="1539600" cy="1539600"/>
            </a:xfrm>
            <a:prstGeom prst="donut">
              <a:avLst>
                <a:gd fmla="val 675" name="adj"/>
              </a:avLst>
            </a:prstGeom>
            <a:solidFill>
              <a:srgbClr val="000000">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9" name="Google Shape;99;p9"/>
          <p:cNvSpPr txBox="1"/>
          <p:nvPr>
            <p:ph idx="1" type="body"/>
          </p:nvPr>
        </p:nvSpPr>
        <p:spPr>
          <a:xfrm>
            <a:off x="336750" y="1163050"/>
            <a:ext cx="5516350" cy="29259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600"/>
              </a:spcBef>
              <a:spcAft>
                <a:spcPts val="0"/>
              </a:spcAft>
              <a:buSzPts val="1600"/>
              <a:buNone/>
            </a:pPr>
            <a:r>
              <a:rPr lang="en-US"/>
              <a:t>     Almost all photorealistic rendering systems are based on </a:t>
            </a:r>
            <a:r>
              <a:rPr lang="en-US">
                <a:solidFill>
                  <a:srgbClr val="FF0000"/>
                </a:solidFill>
              </a:rPr>
              <a:t>the ray-tracing algorithm</a:t>
            </a:r>
            <a:r>
              <a:rPr lang="en-US"/>
              <a:t>. Ray tracing is a rendering technique for </a:t>
            </a:r>
            <a:r>
              <a:rPr lang="en-US">
                <a:solidFill>
                  <a:srgbClr val="FF0000"/>
                </a:solidFill>
              </a:rPr>
              <a:t>generating an image by tracing the path of light as pixels in an image plane </a:t>
            </a:r>
            <a:r>
              <a:rPr lang="en-US"/>
              <a:t>and simulating the effects of its encounters with virtual objects. But a major disadvantage of ray tracing is that its </a:t>
            </a:r>
            <a:r>
              <a:rPr lang="en-US">
                <a:solidFill>
                  <a:srgbClr val="FF0000"/>
                </a:solidFill>
              </a:rPr>
              <a:t>computation complexity </a:t>
            </a:r>
            <a:r>
              <a:rPr lang="en-US"/>
              <a:t>is about square of object number. More object on the scene, much more time needed for rendering.</a:t>
            </a:r>
            <a:endParaRPr sz="1400">
              <a:solidFill>
                <a:srgbClr val="222222"/>
              </a:solidFill>
              <a:highlight>
                <a:srgbClr val="FFFFFF"/>
              </a:highlight>
              <a:latin typeface="Arial"/>
              <a:ea typeface="Arial"/>
              <a:cs typeface="Arial"/>
              <a:sym typeface="Arial"/>
            </a:endParaRPr>
          </a:p>
          <a:p>
            <a:pPr indent="0" lvl="0" marL="0" rtl="0" algn="l">
              <a:lnSpc>
                <a:spcPct val="100000"/>
              </a:lnSpc>
              <a:spcBef>
                <a:spcPts val="600"/>
              </a:spcBef>
              <a:spcAft>
                <a:spcPts val="0"/>
              </a:spcAft>
              <a:buSzPts val="1600"/>
              <a:buNone/>
            </a:pPr>
            <a:r>
              <a:t/>
            </a:r>
            <a:endParaRPr/>
          </a:p>
          <a:p>
            <a:pPr indent="0" lvl="0" marL="0" rtl="0" algn="l">
              <a:lnSpc>
                <a:spcPct val="100000"/>
              </a:lnSpc>
              <a:spcBef>
                <a:spcPts val="600"/>
              </a:spcBef>
              <a:spcAft>
                <a:spcPts val="0"/>
              </a:spcAft>
              <a:buClr>
                <a:schemeClr val="dk1"/>
              </a:buClr>
              <a:buSzPts val="1600"/>
              <a:buFont typeface="Arial"/>
              <a:buNone/>
            </a:pPr>
            <a:r>
              <a:rPr lang="en-US"/>
              <a:t>      </a:t>
            </a:r>
            <a:endParaRPr/>
          </a:p>
          <a:p>
            <a:pPr indent="0" lvl="0" marL="0" rtl="0" algn="l">
              <a:lnSpc>
                <a:spcPct val="100000"/>
              </a:lnSpc>
              <a:spcBef>
                <a:spcPts val="600"/>
              </a:spcBef>
              <a:spcAft>
                <a:spcPts val="0"/>
              </a:spcAft>
              <a:buSzPts val="1600"/>
              <a:buNone/>
            </a:pPr>
            <a:r>
              <a:t/>
            </a:r>
            <a:endParaRPr/>
          </a:p>
        </p:txBody>
      </p:sp>
      <p:sp>
        <p:nvSpPr>
          <p:cNvPr id="100" name="Google Shape;100;p9"/>
          <p:cNvSpPr txBox="1"/>
          <p:nvPr>
            <p:ph idx="12" type="sldNum"/>
          </p:nvPr>
        </p:nvSpPr>
        <p:spPr>
          <a:xfrm>
            <a:off x="8555875" y="4576450"/>
            <a:ext cx="435600" cy="43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grpSp>
        <p:nvGrpSpPr>
          <p:cNvPr id="101" name="Google Shape;101;p9"/>
          <p:cNvGrpSpPr/>
          <p:nvPr/>
        </p:nvGrpSpPr>
        <p:grpSpPr>
          <a:xfrm>
            <a:off x="6438110" y="3653462"/>
            <a:ext cx="369505" cy="369505"/>
            <a:chOff x="2594050" y="1631825"/>
            <a:chExt cx="439625" cy="439625"/>
          </a:xfrm>
        </p:grpSpPr>
        <p:sp>
          <p:nvSpPr>
            <p:cNvPr id="102" name="Google Shape;102;p9"/>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9"/>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9"/>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9"/>
            <p:cNvSpPr/>
            <p:nvPr/>
          </p:nvSpPr>
          <p:spPr>
            <a:xfrm>
              <a:off x="2801675" y="1740825"/>
              <a:ext cx="49950" cy="49950"/>
            </a:xfrm>
            <a:custGeom>
              <a:rect b="b" l="l" r="r" t="t"/>
              <a:pathLst>
                <a:path extrusionOk="0" fill="none" h="1998" w="1998">
                  <a:moveTo>
                    <a:pt x="1" y="1997"/>
                  </a:moveTo>
                  <a:lnTo>
                    <a:pt x="199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0"/>
          <p:cNvSpPr txBox="1"/>
          <p:nvPr>
            <p:ph type="ctrTitle"/>
          </p:nvPr>
        </p:nvSpPr>
        <p:spPr>
          <a:xfrm>
            <a:off x="2339750" y="2351900"/>
            <a:ext cx="4838400" cy="956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US"/>
              <a:t>Ray Tracing Algorithm</a:t>
            </a:r>
            <a:endParaRPr/>
          </a:p>
        </p:txBody>
      </p:sp>
      <p:sp>
        <p:nvSpPr>
          <p:cNvPr id="111" name="Google Shape;111;p10"/>
          <p:cNvSpPr txBox="1"/>
          <p:nvPr/>
        </p:nvSpPr>
        <p:spPr>
          <a:xfrm>
            <a:off x="1030925" y="710500"/>
            <a:ext cx="1392600" cy="139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US" sz="6000" u="none" cap="none" strike="noStrike">
                <a:solidFill>
                  <a:srgbClr val="FFFFFF"/>
                </a:solidFill>
                <a:latin typeface="Arial"/>
                <a:ea typeface="Arial"/>
                <a:cs typeface="Arial"/>
                <a:sym typeface="Arial"/>
              </a:rPr>
              <a:t>2</a:t>
            </a:r>
            <a:endParaRPr b="0" i="0" sz="6000" u="none" cap="none" strike="noStrike">
              <a:solidFill>
                <a:srgbClr val="FFFFFF"/>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11"/>
          <p:cNvSpPr txBox="1"/>
          <p:nvPr>
            <p:ph idx="1" type="body"/>
          </p:nvPr>
        </p:nvSpPr>
        <p:spPr>
          <a:xfrm>
            <a:off x="336750" y="257436"/>
            <a:ext cx="8569744" cy="2925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600"/>
              <a:buNone/>
            </a:pPr>
            <a:r>
              <a:rPr lang="en-US"/>
              <a:t>★ The ray tracing algorithm takes an image made of pixels. For each pixel in </a:t>
            </a:r>
            <a:br>
              <a:rPr lang="en-US"/>
            </a:br>
            <a:r>
              <a:rPr lang="en-US"/>
              <a:t>     the image, it shoots a primary ray into the scene. </a:t>
            </a:r>
            <a:endParaRPr/>
          </a:p>
          <a:p>
            <a:pPr indent="0" lvl="0" marL="0" rtl="0" algn="l">
              <a:lnSpc>
                <a:spcPct val="100000"/>
              </a:lnSpc>
              <a:spcBef>
                <a:spcPts val="600"/>
              </a:spcBef>
              <a:spcAft>
                <a:spcPts val="0"/>
              </a:spcAft>
              <a:buSzPts val="1600"/>
              <a:buNone/>
            </a:pPr>
            <a:r>
              <a:rPr lang="en-US"/>
              <a:t>★ We check every object of the scene to see if it </a:t>
            </a:r>
            <a:r>
              <a:rPr lang="en-US">
                <a:solidFill>
                  <a:srgbClr val="FF0000"/>
                </a:solidFill>
              </a:rPr>
              <a:t>intersects with any of them</a:t>
            </a:r>
            <a:r>
              <a:rPr lang="en-US"/>
              <a:t>. </a:t>
            </a:r>
            <a:endParaRPr/>
          </a:p>
          <a:p>
            <a:pPr indent="0" lvl="0" marL="0" rtl="0" algn="just">
              <a:lnSpc>
                <a:spcPct val="100000"/>
              </a:lnSpc>
              <a:spcBef>
                <a:spcPts val="600"/>
              </a:spcBef>
              <a:spcAft>
                <a:spcPts val="0"/>
              </a:spcAft>
              <a:buSzPts val="1600"/>
              <a:buNone/>
            </a:pPr>
            <a:r>
              <a:rPr lang="en-US"/>
              <a:t>★ In some cases, the primary ray will intersect more than one object. When that </a:t>
            </a:r>
            <a:br>
              <a:rPr lang="en-US"/>
            </a:br>
            <a:r>
              <a:rPr lang="en-US"/>
              <a:t>     happens, we select the object whose </a:t>
            </a:r>
            <a:r>
              <a:rPr lang="en-US">
                <a:solidFill>
                  <a:srgbClr val="FF0000"/>
                </a:solidFill>
              </a:rPr>
              <a:t>intersection point is the closest to the eye</a:t>
            </a:r>
            <a:r>
              <a:rPr lang="en-US"/>
              <a:t>. </a:t>
            </a:r>
            <a:endParaRPr/>
          </a:p>
          <a:p>
            <a:pPr indent="0" lvl="0" marL="0" rtl="0" algn="just">
              <a:lnSpc>
                <a:spcPct val="100000"/>
              </a:lnSpc>
              <a:spcBef>
                <a:spcPts val="600"/>
              </a:spcBef>
              <a:spcAft>
                <a:spcPts val="0"/>
              </a:spcAft>
              <a:buSzPts val="1600"/>
              <a:buNone/>
            </a:pPr>
            <a:r>
              <a:rPr lang="en-US"/>
              <a:t>★ We then shoot a shadow ray from the intersection point to the light. If this </a:t>
            </a:r>
            <a:br>
              <a:rPr lang="en-US"/>
            </a:br>
            <a:r>
              <a:rPr lang="en-US"/>
              <a:t>     particular ray does not intersect an object on its way to the light, </a:t>
            </a:r>
            <a:r>
              <a:rPr lang="en-US">
                <a:solidFill>
                  <a:srgbClr val="FF0000"/>
                </a:solidFill>
              </a:rPr>
              <a:t>the hit point </a:t>
            </a:r>
            <a:br>
              <a:rPr lang="en-US">
                <a:solidFill>
                  <a:srgbClr val="FF0000"/>
                </a:solidFill>
              </a:rPr>
            </a:br>
            <a:r>
              <a:rPr lang="en-US">
                <a:solidFill>
                  <a:srgbClr val="FF0000"/>
                </a:solidFill>
              </a:rPr>
              <a:t>     is illuminated</a:t>
            </a:r>
            <a:r>
              <a:rPr lang="en-US"/>
              <a:t>. If it does intersect with another object, that object </a:t>
            </a:r>
            <a:r>
              <a:rPr lang="en-US">
                <a:solidFill>
                  <a:srgbClr val="FF0000"/>
                </a:solidFill>
              </a:rPr>
              <a:t>casts a shadow </a:t>
            </a:r>
            <a:br>
              <a:rPr lang="en-US">
                <a:solidFill>
                  <a:srgbClr val="FF0000"/>
                </a:solidFill>
              </a:rPr>
            </a:br>
            <a:r>
              <a:rPr lang="en-US">
                <a:solidFill>
                  <a:srgbClr val="FF0000"/>
                </a:solidFill>
              </a:rPr>
              <a:t>    </a:t>
            </a:r>
            <a:r>
              <a:rPr lang="en-US"/>
              <a:t>on it.</a:t>
            </a:r>
            <a:endParaRPr/>
          </a:p>
        </p:txBody>
      </p:sp>
      <p:sp>
        <p:nvSpPr>
          <p:cNvPr id="117" name="Google Shape;117;p11"/>
          <p:cNvSpPr txBox="1"/>
          <p:nvPr>
            <p:ph idx="12" type="sldNum"/>
          </p:nvPr>
        </p:nvSpPr>
        <p:spPr>
          <a:xfrm>
            <a:off x="8555875" y="4576450"/>
            <a:ext cx="435600" cy="43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pic>
        <p:nvPicPr>
          <p:cNvPr id="118" name="Google Shape;118;p11"/>
          <p:cNvPicPr preferRelativeResize="0"/>
          <p:nvPr/>
        </p:nvPicPr>
        <p:blipFill rotWithShape="1">
          <a:blip r:embed="rId3">
            <a:alphaModFix/>
          </a:blip>
          <a:srcRect b="0" l="0" r="0" t="0"/>
          <a:stretch/>
        </p:blipFill>
        <p:spPr>
          <a:xfrm>
            <a:off x="868567" y="2897367"/>
            <a:ext cx="2160000" cy="1887457"/>
          </a:xfrm>
          <a:prstGeom prst="rect">
            <a:avLst/>
          </a:prstGeom>
          <a:noFill/>
          <a:ln>
            <a:noFill/>
          </a:ln>
        </p:spPr>
      </p:pic>
      <p:pic>
        <p:nvPicPr>
          <p:cNvPr id="119" name="Google Shape;119;p11"/>
          <p:cNvPicPr preferRelativeResize="0"/>
          <p:nvPr/>
        </p:nvPicPr>
        <p:blipFill rotWithShape="1">
          <a:blip r:embed="rId4">
            <a:alphaModFix/>
          </a:blip>
          <a:srcRect b="0" l="0" r="0" t="0"/>
          <a:stretch/>
        </p:blipFill>
        <p:spPr>
          <a:xfrm>
            <a:off x="3578701" y="2913637"/>
            <a:ext cx="2160000" cy="1854916"/>
          </a:xfrm>
          <a:prstGeom prst="rect">
            <a:avLst/>
          </a:prstGeom>
          <a:noFill/>
          <a:ln>
            <a:noFill/>
          </a:ln>
        </p:spPr>
      </p:pic>
      <p:pic>
        <p:nvPicPr>
          <p:cNvPr id="120" name="Google Shape;120;p11"/>
          <p:cNvPicPr preferRelativeResize="0"/>
          <p:nvPr/>
        </p:nvPicPr>
        <p:blipFill rotWithShape="1">
          <a:blip r:embed="rId5">
            <a:alphaModFix/>
          </a:blip>
          <a:srcRect b="0" l="0" r="0" t="0"/>
          <a:stretch/>
        </p:blipFill>
        <p:spPr>
          <a:xfrm>
            <a:off x="6025971" y="3047873"/>
            <a:ext cx="2160000" cy="158644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12"/>
          <p:cNvSpPr txBox="1"/>
          <p:nvPr>
            <p:ph idx="1" type="body"/>
          </p:nvPr>
        </p:nvSpPr>
        <p:spPr>
          <a:xfrm>
            <a:off x="336750" y="257436"/>
            <a:ext cx="8569744" cy="2925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600"/>
              <a:buNone/>
            </a:pPr>
            <a:r>
              <a:rPr lang="en-US"/>
              <a:t>★ </a:t>
            </a:r>
            <a:r>
              <a:rPr lang="en-US"/>
              <a:t>The other advantage of ray tracing is that, by extending the idea of ray propagation, we can </a:t>
            </a:r>
            <a:r>
              <a:rPr lang="en-US">
                <a:solidFill>
                  <a:srgbClr val="FF0000"/>
                </a:solidFill>
              </a:rPr>
              <a:t>very easily simulate effects</a:t>
            </a:r>
            <a:r>
              <a:rPr lang="en-US"/>
              <a:t> like reflection and refraction, both of which are handy in simulating glass materials or mirror surfaces.</a:t>
            </a:r>
            <a:endParaRPr/>
          </a:p>
          <a:p>
            <a:pPr indent="0" lvl="0" marL="0" rtl="0" algn="l">
              <a:spcBef>
                <a:spcPts val="600"/>
              </a:spcBef>
              <a:spcAft>
                <a:spcPts val="0"/>
              </a:spcAft>
              <a:buSzPts val="1600"/>
              <a:buNone/>
            </a:pPr>
            <a:r>
              <a:rPr lang="en-US"/>
              <a:t>★ Both reflection and refraction directions are </a:t>
            </a:r>
            <a:r>
              <a:rPr lang="en-US">
                <a:solidFill>
                  <a:srgbClr val="FF0000"/>
                </a:solidFill>
              </a:rPr>
              <a:t>based on </a:t>
            </a:r>
            <a:r>
              <a:rPr lang="en-US"/>
              <a:t>the normal at point of intersection and the direction of the incoming ray (the primary ray). </a:t>
            </a:r>
            <a:endParaRPr/>
          </a:p>
          <a:p>
            <a:pPr indent="0" lvl="0" marL="0" rtl="0" algn="l">
              <a:spcBef>
                <a:spcPts val="600"/>
              </a:spcBef>
              <a:spcAft>
                <a:spcPts val="0"/>
              </a:spcAft>
              <a:buSzPts val="1600"/>
              <a:buNone/>
            </a:pPr>
            <a:r>
              <a:rPr lang="en-US"/>
              <a:t>★ To compute the refraction direction we also need to specify </a:t>
            </a:r>
            <a:r>
              <a:rPr lang="en-US">
                <a:solidFill>
                  <a:srgbClr val="FF0000"/>
                </a:solidFill>
              </a:rPr>
              <a:t>the index of refraction of the material</a:t>
            </a:r>
            <a:r>
              <a:rPr lang="en-US"/>
              <a:t>. When a photon hits an object of a different medium (and thus a different index of refraction), its direction changes.</a:t>
            </a:r>
            <a:endParaRPr/>
          </a:p>
          <a:p>
            <a:pPr indent="0" lvl="0" marL="0" rtl="0" algn="l">
              <a:spcBef>
                <a:spcPts val="600"/>
              </a:spcBef>
              <a:spcAft>
                <a:spcPts val="0"/>
              </a:spcAft>
              <a:buClr>
                <a:schemeClr val="dk1"/>
              </a:buClr>
              <a:buSzPts val="1600"/>
              <a:buFont typeface="Arial"/>
              <a:buNone/>
            </a:pPr>
            <a:r>
              <a:t/>
            </a:r>
            <a:endParaRPr/>
          </a:p>
          <a:p>
            <a:pPr indent="0" lvl="0" marL="0" rtl="0" algn="l">
              <a:lnSpc>
                <a:spcPct val="100000"/>
              </a:lnSpc>
              <a:spcBef>
                <a:spcPts val="600"/>
              </a:spcBef>
              <a:spcAft>
                <a:spcPts val="0"/>
              </a:spcAft>
              <a:buSzPts val="1600"/>
              <a:buNone/>
            </a:pPr>
            <a:r>
              <a:t/>
            </a:r>
            <a:endParaRPr/>
          </a:p>
        </p:txBody>
      </p:sp>
      <p:sp>
        <p:nvSpPr>
          <p:cNvPr id="126" name="Google Shape;126;p12"/>
          <p:cNvSpPr txBox="1"/>
          <p:nvPr>
            <p:ph idx="12" type="sldNum"/>
          </p:nvPr>
        </p:nvSpPr>
        <p:spPr>
          <a:xfrm>
            <a:off x="8555875" y="4576450"/>
            <a:ext cx="435600" cy="43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pic>
        <p:nvPicPr>
          <p:cNvPr id="127" name="Google Shape;127;p12"/>
          <p:cNvPicPr preferRelativeResize="0"/>
          <p:nvPr/>
        </p:nvPicPr>
        <p:blipFill rotWithShape="1">
          <a:blip r:embed="rId3">
            <a:alphaModFix/>
          </a:blip>
          <a:srcRect b="0" l="0" r="0" t="0"/>
          <a:stretch/>
        </p:blipFill>
        <p:spPr>
          <a:xfrm>
            <a:off x="2866075" y="2707025"/>
            <a:ext cx="3265500" cy="2146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13"/>
          <p:cNvSpPr txBox="1"/>
          <p:nvPr>
            <p:ph type="ctrTitle"/>
          </p:nvPr>
        </p:nvSpPr>
        <p:spPr>
          <a:xfrm>
            <a:off x="2569800" y="2479146"/>
            <a:ext cx="4306456" cy="956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US"/>
              <a:t>Algorithm Flowchart</a:t>
            </a:r>
            <a:endParaRPr/>
          </a:p>
        </p:txBody>
      </p:sp>
      <p:sp>
        <p:nvSpPr>
          <p:cNvPr id="133" name="Google Shape;133;p13"/>
          <p:cNvSpPr txBox="1"/>
          <p:nvPr/>
        </p:nvSpPr>
        <p:spPr>
          <a:xfrm>
            <a:off x="1030925" y="710500"/>
            <a:ext cx="1392600" cy="139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US" sz="6000">
                <a:solidFill>
                  <a:srgbClr val="FFFFFF"/>
                </a:solidFill>
              </a:rPr>
              <a:t>3</a:t>
            </a:r>
            <a:endParaRPr b="0" i="0" sz="6000" u="none" cap="none" strike="noStrike">
              <a:solidFill>
                <a:srgbClr val="FFFFFF"/>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14"/>
          <p:cNvSpPr txBox="1"/>
          <p:nvPr>
            <p:ph idx="1" type="body"/>
          </p:nvPr>
        </p:nvSpPr>
        <p:spPr>
          <a:xfrm>
            <a:off x="336750" y="257436"/>
            <a:ext cx="8569800" cy="29259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SzPts val="1600"/>
              <a:buNone/>
            </a:pPr>
            <a:r>
              <a:rPr lang="en-US"/>
              <a:t> </a:t>
            </a:r>
            <a:endParaRPr/>
          </a:p>
          <a:p>
            <a:pPr indent="0" lvl="0" marL="0" rtl="0" algn="l">
              <a:spcBef>
                <a:spcPts val="600"/>
              </a:spcBef>
              <a:spcAft>
                <a:spcPts val="0"/>
              </a:spcAft>
              <a:buSzPts val="1600"/>
              <a:buNone/>
            </a:pPr>
            <a:r>
              <a:t/>
            </a:r>
            <a:endParaRPr/>
          </a:p>
          <a:p>
            <a:pPr indent="0" lvl="0" marL="0" rtl="0" algn="l">
              <a:lnSpc>
                <a:spcPct val="100000"/>
              </a:lnSpc>
              <a:spcBef>
                <a:spcPts val="600"/>
              </a:spcBef>
              <a:spcAft>
                <a:spcPts val="0"/>
              </a:spcAft>
              <a:buSzPts val="1600"/>
              <a:buNone/>
            </a:pPr>
            <a:r>
              <a:t/>
            </a:r>
            <a:endParaRPr/>
          </a:p>
        </p:txBody>
      </p:sp>
      <p:sp>
        <p:nvSpPr>
          <p:cNvPr id="139" name="Google Shape;139;p14"/>
          <p:cNvSpPr txBox="1"/>
          <p:nvPr>
            <p:ph idx="12" type="sldNum"/>
          </p:nvPr>
        </p:nvSpPr>
        <p:spPr>
          <a:xfrm>
            <a:off x="8555875" y="4576450"/>
            <a:ext cx="435600" cy="43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pic>
        <p:nvPicPr>
          <p:cNvPr id="140" name="Google Shape;140;p14"/>
          <p:cNvPicPr preferRelativeResize="0"/>
          <p:nvPr/>
        </p:nvPicPr>
        <p:blipFill rotWithShape="1">
          <a:blip r:embed="rId3">
            <a:alphaModFix/>
          </a:blip>
          <a:srcRect b="0" l="0" r="0" t="0"/>
          <a:stretch/>
        </p:blipFill>
        <p:spPr>
          <a:xfrm>
            <a:off x="5821075" y="1698475"/>
            <a:ext cx="3265500" cy="2146250"/>
          </a:xfrm>
          <a:prstGeom prst="rect">
            <a:avLst/>
          </a:prstGeom>
          <a:noFill/>
          <a:ln>
            <a:noFill/>
          </a:ln>
        </p:spPr>
      </p:pic>
      <p:pic>
        <p:nvPicPr>
          <p:cNvPr id="141" name="Google Shape;141;p14"/>
          <p:cNvPicPr preferRelativeResize="0"/>
          <p:nvPr/>
        </p:nvPicPr>
        <p:blipFill>
          <a:blip r:embed="rId4">
            <a:alphaModFix/>
          </a:blip>
          <a:stretch>
            <a:fillRect/>
          </a:stretch>
        </p:blipFill>
        <p:spPr>
          <a:xfrm>
            <a:off x="165300" y="530001"/>
            <a:ext cx="5532900" cy="3977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ymbeline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